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Montserrat Black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40">
          <p15:clr>
            <a:srgbClr val="A4A3A4"/>
          </p15:clr>
        </p15:guide>
        <p15:guide id="4" orient="horz" pos="168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h+xUDb7SW+hZBgTk3PQJMQYhL7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3940"/>
        <p:guide pos="16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Black-bold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Blac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d1951ead20_0_4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5" name="Google Shape;475;g2d1951ead20_0_4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d1951ead20_0_5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7" name="Google Shape;517;g2d1951ead20_0_5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d1951ead20_0_5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5" name="Google Shape;555;g2d1951ead20_0_5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d1951ead20_0_6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7" name="Google Shape;597;g2d1951ead20_0_6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d1951ead20_0_6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5" name="Google Shape;635;g2d1951ead20_0_6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d1951ead20_0_7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7" name="Google Shape;677;g2d1951ead20_0_7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2d1951ead20_0_7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5" name="Google Shape;715;g2d1951ead20_0_7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d1951ead20_0_8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6" name="Google Shape;756;g2d1951ead20_0_8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d1951ead20_0_7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4" name="Google Shape;794;g2d1951ead20_0_7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2d1951ead20_0_9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6" name="Google Shape;836;g2d1951ead20_0_9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1951ead20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2d1951ead20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d1951ead20_0_8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4" name="Google Shape;874;g2d1951ead20_0_8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d1951ead20_0_9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6" name="Google Shape;916;g2d1951ead20_0_9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4" name="Google Shape;95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d1951ead20_0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2d1951ead20_0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1951ead20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2d1951ead20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d1951ead20_0_2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2d1951ead20_0_2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d1951ead20_0_3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g2d1951ead20_0_3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d1951ead20_0_3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g2d1951ead20_0_3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d1951ead20_0_4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g2d1951ead20_0_4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d1951ead20_0_4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g2d1951ead20_0_4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/Agenda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1"/>
          <p:cNvSpPr txBox="1"/>
          <p:nvPr>
            <p:ph type="title"/>
          </p:nvPr>
        </p:nvSpPr>
        <p:spPr>
          <a:xfrm>
            <a:off x="457200" y="1600450"/>
            <a:ext cx="3521075" cy="43386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1"/>
          <p:cNvSpPr txBox="1"/>
          <p:nvPr>
            <p:ph idx="1" type="body"/>
          </p:nvPr>
        </p:nvSpPr>
        <p:spPr>
          <a:xfrm>
            <a:off x="4335463" y="1600200"/>
            <a:ext cx="7399337" cy="4343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indent="-30988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Footnote">
  <p:cSld name="Title and Content - Footnot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3"/>
          <p:cNvSpPr txBox="1"/>
          <p:nvPr>
            <p:ph type="title"/>
          </p:nvPr>
        </p:nvSpPr>
        <p:spPr>
          <a:xfrm>
            <a:off x="457200" y="228600"/>
            <a:ext cx="11268074" cy="89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3"/>
          <p:cNvSpPr txBox="1"/>
          <p:nvPr>
            <p:ph idx="1" type="body"/>
          </p:nvPr>
        </p:nvSpPr>
        <p:spPr>
          <a:xfrm>
            <a:off x="457200" y="1371600"/>
            <a:ext cx="1127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2" type="body"/>
          </p:nvPr>
        </p:nvSpPr>
        <p:spPr>
          <a:xfrm>
            <a:off x="457200" y="586740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and Content - Footnote">
  <p:cSld name="Title Subtitle and Content - Footnot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4"/>
          <p:cNvSpPr txBox="1"/>
          <p:nvPr>
            <p:ph type="title"/>
          </p:nvPr>
        </p:nvSpPr>
        <p:spPr>
          <a:xfrm>
            <a:off x="457200" y="228600"/>
            <a:ext cx="11268074" cy="89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" type="body"/>
          </p:nvPr>
        </p:nvSpPr>
        <p:spPr>
          <a:xfrm>
            <a:off x="457200" y="1781298"/>
            <a:ext cx="11277600" cy="4086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44"/>
          <p:cNvSpPr txBox="1"/>
          <p:nvPr>
            <p:ph idx="2" type="body"/>
          </p:nvPr>
        </p:nvSpPr>
        <p:spPr>
          <a:xfrm>
            <a:off x="457200" y="1178563"/>
            <a:ext cx="7581900" cy="6027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4"/>
          <p:cNvSpPr txBox="1"/>
          <p:nvPr>
            <p:ph idx="3" type="body"/>
          </p:nvPr>
        </p:nvSpPr>
        <p:spPr>
          <a:xfrm>
            <a:off x="457200" y="586740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and Content">
  <p:cSld name="Title Subtitle and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5"/>
          <p:cNvSpPr txBox="1"/>
          <p:nvPr>
            <p:ph type="title"/>
          </p:nvPr>
        </p:nvSpPr>
        <p:spPr>
          <a:xfrm>
            <a:off x="457200" y="228600"/>
            <a:ext cx="11268074" cy="89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" type="body"/>
          </p:nvPr>
        </p:nvSpPr>
        <p:spPr>
          <a:xfrm>
            <a:off x="457200" y="1781298"/>
            <a:ext cx="11277600" cy="4086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2" type="body"/>
          </p:nvPr>
        </p:nvSpPr>
        <p:spPr>
          <a:xfrm>
            <a:off x="457200" y="1178563"/>
            <a:ext cx="7581900" cy="6027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6"/>
          <p:cNvSpPr txBox="1"/>
          <p:nvPr>
            <p:ph type="title"/>
          </p:nvPr>
        </p:nvSpPr>
        <p:spPr>
          <a:xfrm>
            <a:off x="457200" y="228600"/>
            <a:ext cx="11268074" cy="89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" type="body"/>
          </p:nvPr>
        </p:nvSpPr>
        <p:spPr>
          <a:xfrm>
            <a:off x="457201" y="1371600"/>
            <a:ext cx="5448300" cy="4495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2" type="body"/>
          </p:nvPr>
        </p:nvSpPr>
        <p:spPr>
          <a:xfrm>
            <a:off x="6286499" y="1371600"/>
            <a:ext cx="5438775" cy="4495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7"/>
          <p:cNvSpPr txBox="1"/>
          <p:nvPr>
            <p:ph type="title"/>
          </p:nvPr>
        </p:nvSpPr>
        <p:spPr>
          <a:xfrm>
            <a:off x="457200" y="228600"/>
            <a:ext cx="11268074" cy="89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7"/>
          <p:cNvSpPr txBox="1"/>
          <p:nvPr>
            <p:ph idx="1" type="body"/>
          </p:nvPr>
        </p:nvSpPr>
        <p:spPr>
          <a:xfrm>
            <a:off x="457201" y="1371600"/>
            <a:ext cx="3521074" cy="4495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7"/>
          <p:cNvSpPr txBox="1"/>
          <p:nvPr>
            <p:ph idx="2" type="body"/>
          </p:nvPr>
        </p:nvSpPr>
        <p:spPr>
          <a:xfrm>
            <a:off x="4335462" y="1371600"/>
            <a:ext cx="3521074" cy="4495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47"/>
          <p:cNvSpPr txBox="1"/>
          <p:nvPr>
            <p:ph idx="3" type="body"/>
          </p:nvPr>
        </p:nvSpPr>
        <p:spPr>
          <a:xfrm>
            <a:off x="8215313" y="1371600"/>
            <a:ext cx="3519487" cy="4495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Image">
  <p:cSld name="Title Content Imag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8"/>
          <p:cNvSpPr txBox="1"/>
          <p:nvPr>
            <p:ph idx="1" type="body"/>
          </p:nvPr>
        </p:nvSpPr>
        <p:spPr>
          <a:xfrm>
            <a:off x="457200" y="1828800"/>
            <a:ext cx="54483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48"/>
          <p:cNvSpPr/>
          <p:nvPr>
            <p:ph idx="2" type="pic"/>
          </p:nvPr>
        </p:nvSpPr>
        <p:spPr>
          <a:xfrm>
            <a:off x="6286500" y="1"/>
            <a:ext cx="5905499" cy="6715432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48"/>
          <p:cNvSpPr txBox="1"/>
          <p:nvPr>
            <p:ph type="title"/>
          </p:nvPr>
        </p:nvSpPr>
        <p:spPr>
          <a:xfrm>
            <a:off x="457200" y="228600"/>
            <a:ext cx="5448300" cy="89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Image 2">
  <p:cSld name="Title Content Image 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9"/>
          <p:cNvSpPr txBox="1"/>
          <p:nvPr>
            <p:ph type="title"/>
          </p:nvPr>
        </p:nvSpPr>
        <p:spPr>
          <a:xfrm>
            <a:off x="457200" y="228600"/>
            <a:ext cx="11268074" cy="89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9"/>
          <p:cNvSpPr txBox="1"/>
          <p:nvPr>
            <p:ph idx="1" type="body"/>
          </p:nvPr>
        </p:nvSpPr>
        <p:spPr>
          <a:xfrm>
            <a:off x="457200" y="1600200"/>
            <a:ext cx="54483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9"/>
          <p:cNvSpPr/>
          <p:nvPr>
            <p:ph idx="2" type="pic"/>
          </p:nvPr>
        </p:nvSpPr>
        <p:spPr>
          <a:xfrm>
            <a:off x="6282559" y="1600200"/>
            <a:ext cx="5909441" cy="32678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0"/>
          <p:cNvSpPr txBox="1"/>
          <p:nvPr>
            <p:ph type="title"/>
          </p:nvPr>
        </p:nvSpPr>
        <p:spPr>
          <a:xfrm>
            <a:off x="457200" y="228600"/>
            <a:ext cx="11268074" cy="89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Callout">
  <p:cSld name="Two Content Call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1"/>
          <p:cNvSpPr txBox="1"/>
          <p:nvPr>
            <p:ph type="title"/>
          </p:nvPr>
        </p:nvSpPr>
        <p:spPr>
          <a:xfrm>
            <a:off x="457200" y="228600"/>
            <a:ext cx="11268074" cy="89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1"/>
          <p:cNvSpPr txBox="1"/>
          <p:nvPr>
            <p:ph idx="1" type="body"/>
          </p:nvPr>
        </p:nvSpPr>
        <p:spPr>
          <a:xfrm>
            <a:off x="457201" y="1371600"/>
            <a:ext cx="5448300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51"/>
          <p:cNvSpPr/>
          <p:nvPr>
            <p:ph idx="2" type="body"/>
          </p:nvPr>
        </p:nvSpPr>
        <p:spPr>
          <a:xfrm flipH="1">
            <a:off x="7238999" y="1371600"/>
            <a:ext cx="4495798" cy="1403434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1750">
            <a:solidFill>
              <a:srgbClr val="1CB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28600" lIns="228600" spcFirstLastPara="1" rIns="228600" wrap="square" tIns="228600">
            <a:spAutoFit/>
          </a:bodyPr>
          <a:lstStyle>
            <a:lvl1pPr indent="-228600" lvl="0" marL="457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Callout-2">
  <p:cSld name="Two Content Callout-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2"/>
          <p:cNvSpPr txBox="1"/>
          <p:nvPr>
            <p:ph type="title"/>
          </p:nvPr>
        </p:nvSpPr>
        <p:spPr>
          <a:xfrm>
            <a:off x="457200" y="228600"/>
            <a:ext cx="11268074" cy="89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2"/>
          <p:cNvSpPr txBox="1"/>
          <p:nvPr>
            <p:ph idx="1" type="body"/>
          </p:nvPr>
        </p:nvSpPr>
        <p:spPr>
          <a:xfrm>
            <a:off x="457200" y="1371600"/>
            <a:ext cx="11268073" cy="2057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52"/>
          <p:cNvSpPr/>
          <p:nvPr>
            <p:ph idx="2" type="body"/>
          </p:nvPr>
        </p:nvSpPr>
        <p:spPr>
          <a:xfrm flipH="1">
            <a:off x="477839" y="3429000"/>
            <a:ext cx="11247434" cy="937633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1750">
            <a:solidFill>
              <a:srgbClr val="1CB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28600" lIns="228600" spcFirstLastPara="1" rIns="228600" wrap="square" tIns="228600">
            <a:spAutoFit/>
          </a:bodyPr>
          <a:lstStyle>
            <a:lvl1pPr indent="-228600" lvl="0" marL="457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 showMasterSp="0">
  <p:cSld name="Closing">
    <p:bg>
      <p:bgPr>
        <a:solidFill>
          <a:schemeClr val="accen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1"/>
          <p:cNvSpPr txBox="1"/>
          <p:nvPr>
            <p:ph type="title"/>
          </p:nvPr>
        </p:nvSpPr>
        <p:spPr>
          <a:xfrm>
            <a:off x="457200" y="2057400"/>
            <a:ext cx="6438900" cy="35329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" name="Google Shape;21;p61"/>
          <p:cNvPicPr preferRelativeResize="0"/>
          <p:nvPr/>
        </p:nvPicPr>
        <p:blipFill rotWithShape="1">
          <a:blip r:embed="rId2">
            <a:alphaModFix/>
          </a:blip>
          <a:srcRect b="0" l="0" r="14047" t="13444"/>
          <a:stretch/>
        </p:blipFill>
        <p:spPr>
          <a:xfrm>
            <a:off x="6275989" y="0"/>
            <a:ext cx="5916011" cy="595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163432"/>
            <a:ext cx="822960" cy="3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-1">
  <p:cSld name="Feature-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3"/>
          <p:cNvSpPr/>
          <p:nvPr>
            <p:ph idx="1" type="body"/>
          </p:nvPr>
        </p:nvSpPr>
        <p:spPr>
          <a:xfrm flipH="1">
            <a:off x="457200" y="1828800"/>
            <a:ext cx="9329738" cy="937633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1750">
            <a:solidFill>
              <a:srgbClr val="1CB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28600" lIns="228600" spcFirstLastPara="1" rIns="3931900" wrap="square" tIns="228600">
            <a:spAutoFit/>
          </a:bodyPr>
          <a:lstStyle>
            <a:lvl1pPr indent="-228600" lvl="0" marL="457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53"/>
          <p:cNvSpPr/>
          <p:nvPr>
            <p:ph idx="2" type="pic"/>
          </p:nvPr>
        </p:nvSpPr>
        <p:spPr>
          <a:xfrm>
            <a:off x="6286500" y="0"/>
            <a:ext cx="5905499" cy="67252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-2">
  <p:cSld name="Feature-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4"/>
          <p:cNvSpPr/>
          <p:nvPr>
            <p:ph idx="1" type="body"/>
          </p:nvPr>
        </p:nvSpPr>
        <p:spPr>
          <a:xfrm flipH="1">
            <a:off x="457200" y="1828800"/>
            <a:ext cx="6781800" cy="937633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1750">
            <a:solidFill>
              <a:srgbClr val="1CB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28600" lIns="228600" spcFirstLastPara="1" rIns="1188700" wrap="square" tIns="228600">
            <a:spAutoFit/>
          </a:bodyPr>
          <a:lstStyle>
            <a:lvl1pPr indent="-228600" lvl="0" marL="4572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54"/>
          <p:cNvSpPr/>
          <p:nvPr>
            <p:ph idx="2" type="pic"/>
          </p:nvPr>
        </p:nvSpPr>
        <p:spPr>
          <a:xfrm>
            <a:off x="6286500" y="0"/>
            <a:ext cx="5906595" cy="39918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bg>
      <p:bgPr>
        <a:solidFill>
          <a:srgbClr val="1CB2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5"/>
          <p:cNvPicPr preferRelativeResize="0"/>
          <p:nvPr/>
        </p:nvPicPr>
        <p:blipFill rotWithShape="1">
          <a:blip r:embed="rId2">
            <a:alphaModFix/>
          </a:blip>
          <a:srcRect b="33796" l="0" r="0" t="0"/>
          <a:stretch/>
        </p:blipFill>
        <p:spPr>
          <a:xfrm>
            <a:off x="0" y="1678781"/>
            <a:ext cx="12192000" cy="517921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5"/>
          <p:cNvSpPr txBox="1"/>
          <p:nvPr>
            <p:ph idx="1" type="body"/>
          </p:nvPr>
        </p:nvSpPr>
        <p:spPr>
          <a:xfrm>
            <a:off x="457200" y="2705623"/>
            <a:ext cx="7402513" cy="291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2000"/>
              <a:buNone/>
              <a:defRPr sz="2000">
                <a:solidFill>
                  <a:srgbClr val="8889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440"/>
              <a:buNone/>
              <a:defRPr sz="1800">
                <a:solidFill>
                  <a:srgbClr val="8889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9pPr>
          </a:lstStyle>
          <a:p/>
        </p:txBody>
      </p:sp>
      <p:sp>
        <p:nvSpPr>
          <p:cNvPr id="116" name="Google Shape;116;p55"/>
          <p:cNvSpPr txBox="1"/>
          <p:nvPr>
            <p:ph type="title"/>
          </p:nvPr>
        </p:nvSpPr>
        <p:spPr>
          <a:xfrm>
            <a:off x="457200" y="3429000"/>
            <a:ext cx="7402513" cy="2161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7" name="Google Shape;11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163432"/>
            <a:ext cx="822960" cy="3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 showMasterSp="0">
  <p:cSld name="Section Header 2">
    <p:bg>
      <p:bgPr>
        <a:solidFill>
          <a:schemeClr val="accen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6"/>
          <p:cNvPicPr preferRelativeResize="0"/>
          <p:nvPr/>
        </p:nvPicPr>
        <p:blipFill rotWithShape="1">
          <a:blip r:embed="rId2">
            <a:alphaModFix/>
          </a:blip>
          <a:srcRect b="33796" l="0" r="0" t="0"/>
          <a:stretch/>
        </p:blipFill>
        <p:spPr>
          <a:xfrm>
            <a:off x="0" y="1678781"/>
            <a:ext cx="12192000" cy="5179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6"/>
          <p:cNvSpPr txBox="1"/>
          <p:nvPr>
            <p:ph idx="1" type="body"/>
          </p:nvPr>
        </p:nvSpPr>
        <p:spPr>
          <a:xfrm>
            <a:off x="457200" y="2705623"/>
            <a:ext cx="7402513" cy="291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2000"/>
              <a:buNone/>
              <a:defRPr sz="2000">
                <a:solidFill>
                  <a:srgbClr val="8889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440"/>
              <a:buNone/>
              <a:defRPr sz="1800">
                <a:solidFill>
                  <a:srgbClr val="8889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9pPr>
          </a:lstStyle>
          <a:p/>
        </p:txBody>
      </p:sp>
      <p:sp>
        <p:nvSpPr>
          <p:cNvPr id="121" name="Google Shape;121;p56"/>
          <p:cNvSpPr txBox="1"/>
          <p:nvPr>
            <p:ph type="title"/>
          </p:nvPr>
        </p:nvSpPr>
        <p:spPr>
          <a:xfrm>
            <a:off x="457200" y="3429000"/>
            <a:ext cx="7402513" cy="2161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" name="Google Shape;12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163432"/>
            <a:ext cx="822960" cy="3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 showMasterSp="0">
  <p:cSld name="Section Header 3">
    <p:bg>
      <p:bgPr>
        <a:solidFill>
          <a:schemeClr val="accent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7"/>
          <p:cNvPicPr preferRelativeResize="0"/>
          <p:nvPr/>
        </p:nvPicPr>
        <p:blipFill rotWithShape="1">
          <a:blip r:embed="rId2">
            <a:alphaModFix/>
          </a:blip>
          <a:srcRect b="33796" l="0" r="0" t="0"/>
          <a:stretch/>
        </p:blipFill>
        <p:spPr>
          <a:xfrm>
            <a:off x="0" y="1678781"/>
            <a:ext cx="12192000" cy="5179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7"/>
          <p:cNvSpPr txBox="1"/>
          <p:nvPr>
            <p:ph idx="1" type="body"/>
          </p:nvPr>
        </p:nvSpPr>
        <p:spPr>
          <a:xfrm>
            <a:off x="457200" y="2705623"/>
            <a:ext cx="7402513" cy="291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2000"/>
              <a:buNone/>
              <a:defRPr sz="2000">
                <a:solidFill>
                  <a:srgbClr val="8889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440"/>
              <a:buNone/>
              <a:defRPr sz="1800">
                <a:solidFill>
                  <a:srgbClr val="8889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9pPr>
          </a:lstStyle>
          <a:p/>
        </p:txBody>
      </p:sp>
      <p:sp>
        <p:nvSpPr>
          <p:cNvPr id="126" name="Google Shape;126;p57"/>
          <p:cNvSpPr txBox="1"/>
          <p:nvPr>
            <p:ph type="title"/>
          </p:nvPr>
        </p:nvSpPr>
        <p:spPr>
          <a:xfrm>
            <a:off x="457200" y="3429000"/>
            <a:ext cx="7402513" cy="2161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7" name="Google Shape;12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163432"/>
            <a:ext cx="822960" cy="3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 showMasterSp="0">
  <p:cSld name="Section Header 4">
    <p:bg>
      <p:bgPr>
        <a:solidFill>
          <a:schemeClr val="accen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8"/>
          <p:cNvSpPr txBox="1"/>
          <p:nvPr>
            <p:ph idx="1" type="body"/>
          </p:nvPr>
        </p:nvSpPr>
        <p:spPr>
          <a:xfrm>
            <a:off x="457200" y="2705623"/>
            <a:ext cx="6438900" cy="291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2000"/>
              <a:buNone/>
              <a:defRPr sz="2000">
                <a:solidFill>
                  <a:srgbClr val="8889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440"/>
              <a:buNone/>
              <a:defRPr sz="1800">
                <a:solidFill>
                  <a:srgbClr val="8889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9pPr>
          </a:lstStyle>
          <a:p/>
        </p:txBody>
      </p:sp>
      <p:sp>
        <p:nvSpPr>
          <p:cNvPr id="130" name="Google Shape;130;p58"/>
          <p:cNvSpPr txBox="1"/>
          <p:nvPr>
            <p:ph type="title"/>
          </p:nvPr>
        </p:nvSpPr>
        <p:spPr>
          <a:xfrm>
            <a:off x="457200" y="3429000"/>
            <a:ext cx="6438900" cy="2161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1" name="Google Shape;131;p58"/>
          <p:cNvPicPr preferRelativeResize="0"/>
          <p:nvPr/>
        </p:nvPicPr>
        <p:blipFill rotWithShape="1">
          <a:blip r:embed="rId2">
            <a:alphaModFix/>
          </a:blip>
          <a:srcRect b="0" l="0" r="14047" t="13444"/>
          <a:stretch/>
        </p:blipFill>
        <p:spPr>
          <a:xfrm>
            <a:off x="6275989" y="0"/>
            <a:ext cx="5916011" cy="595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163432"/>
            <a:ext cx="822960" cy="3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 showMasterSp="0">
  <p:cSld name="Section Header 5">
    <p:bg>
      <p:bgPr>
        <a:solidFill>
          <a:srgbClr val="11008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9"/>
          <p:cNvSpPr txBox="1"/>
          <p:nvPr>
            <p:ph idx="1" type="body"/>
          </p:nvPr>
        </p:nvSpPr>
        <p:spPr>
          <a:xfrm>
            <a:off x="457200" y="2705623"/>
            <a:ext cx="6438900" cy="291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2000"/>
              <a:buNone/>
              <a:defRPr sz="2000">
                <a:solidFill>
                  <a:srgbClr val="8889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440"/>
              <a:buNone/>
              <a:defRPr sz="1800">
                <a:solidFill>
                  <a:srgbClr val="8889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9pPr>
          </a:lstStyle>
          <a:p/>
        </p:txBody>
      </p:sp>
      <p:sp>
        <p:nvSpPr>
          <p:cNvPr id="135" name="Google Shape;135;p59"/>
          <p:cNvSpPr txBox="1"/>
          <p:nvPr>
            <p:ph type="title"/>
          </p:nvPr>
        </p:nvSpPr>
        <p:spPr>
          <a:xfrm>
            <a:off x="457200" y="3429000"/>
            <a:ext cx="6438900" cy="2161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" name="Google Shape;136;p59"/>
          <p:cNvPicPr preferRelativeResize="0"/>
          <p:nvPr/>
        </p:nvPicPr>
        <p:blipFill rotWithShape="1">
          <a:blip r:embed="rId2">
            <a:alphaModFix/>
          </a:blip>
          <a:srcRect b="0" l="0" r="14047" t="13444"/>
          <a:stretch/>
        </p:blipFill>
        <p:spPr>
          <a:xfrm>
            <a:off x="6275989" y="0"/>
            <a:ext cx="5916011" cy="595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163432"/>
            <a:ext cx="822960" cy="3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 showMasterSp="0">
  <p:cSld name="Section Header 6">
    <p:bg>
      <p:bgPr>
        <a:solidFill>
          <a:schemeClr val="accen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0"/>
          <p:cNvSpPr txBox="1"/>
          <p:nvPr>
            <p:ph idx="1" type="body"/>
          </p:nvPr>
        </p:nvSpPr>
        <p:spPr>
          <a:xfrm>
            <a:off x="457200" y="2705623"/>
            <a:ext cx="6438900" cy="291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2000"/>
              <a:buNone/>
              <a:defRPr sz="2000">
                <a:solidFill>
                  <a:srgbClr val="8889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440"/>
              <a:buNone/>
              <a:defRPr sz="1800">
                <a:solidFill>
                  <a:srgbClr val="8889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B"/>
              </a:buClr>
              <a:buSzPts val="1600"/>
              <a:buNone/>
              <a:defRPr sz="1600">
                <a:solidFill>
                  <a:srgbClr val="88898B"/>
                </a:solidFill>
              </a:defRPr>
            </a:lvl9pPr>
          </a:lstStyle>
          <a:p/>
        </p:txBody>
      </p:sp>
      <p:sp>
        <p:nvSpPr>
          <p:cNvPr id="140" name="Google Shape;140;p60"/>
          <p:cNvSpPr txBox="1"/>
          <p:nvPr>
            <p:ph type="title"/>
          </p:nvPr>
        </p:nvSpPr>
        <p:spPr>
          <a:xfrm>
            <a:off x="457200" y="3429000"/>
            <a:ext cx="6438900" cy="2161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1" name="Google Shape;141;p60"/>
          <p:cNvPicPr preferRelativeResize="0"/>
          <p:nvPr/>
        </p:nvPicPr>
        <p:blipFill rotWithShape="1">
          <a:blip r:embed="rId2">
            <a:alphaModFix/>
          </a:blip>
          <a:srcRect b="0" l="0" r="14047" t="13444"/>
          <a:stretch/>
        </p:blipFill>
        <p:spPr>
          <a:xfrm>
            <a:off x="6275989" y="0"/>
            <a:ext cx="5916011" cy="595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163432"/>
            <a:ext cx="822960" cy="3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/>
          <p:nvPr>
            <p:ph type="ctrTitle"/>
          </p:nvPr>
        </p:nvSpPr>
        <p:spPr>
          <a:xfrm>
            <a:off x="457200" y="-1"/>
            <a:ext cx="9329738" cy="16246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" type="subTitle"/>
          </p:nvPr>
        </p:nvSpPr>
        <p:spPr>
          <a:xfrm>
            <a:off x="457200" y="1706074"/>
            <a:ext cx="9329738" cy="59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6" name="Google Shape;2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99813" y="509588"/>
            <a:ext cx="1645920" cy="68689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5"/>
          <p:cNvSpPr/>
          <p:nvPr>
            <p:ph idx="2" type="pic"/>
          </p:nvPr>
        </p:nvSpPr>
        <p:spPr>
          <a:xfrm>
            <a:off x="457200" y="2405063"/>
            <a:ext cx="2551113" cy="835025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5"/>
          <p:cNvSpPr txBox="1"/>
          <p:nvPr>
            <p:ph idx="3" type="body"/>
          </p:nvPr>
        </p:nvSpPr>
        <p:spPr>
          <a:xfrm>
            <a:off x="6286500" y="2813343"/>
            <a:ext cx="5448299" cy="59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5"/>
          <p:cNvSpPr/>
          <p:nvPr>
            <p:ph idx="4" type="pic"/>
          </p:nvPr>
        </p:nvSpPr>
        <p:spPr>
          <a:xfrm>
            <a:off x="0" y="3429000"/>
            <a:ext cx="12191999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/>
          <p:nvPr>
            <p:ph idx="2" type="pic"/>
          </p:nvPr>
        </p:nvSpPr>
        <p:spPr>
          <a:xfrm>
            <a:off x="0" y="0"/>
            <a:ext cx="12191999" cy="3552092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36"/>
          <p:cNvSpPr txBox="1"/>
          <p:nvPr>
            <p:ph type="ctrTitle"/>
          </p:nvPr>
        </p:nvSpPr>
        <p:spPr>
          <a:xfrm>
            <a:off x="457200" y="2170347"/>
            <a:ext cx="9329738" cy="16246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1" type="subTitle"/>
          </p:nvPr>
        </p:nvSpPr>
        <p:spPr>
          <a:xfrm>
            <a:off x="457200" y="3876422"/>
            <a:ext cx="9329738" cy="59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4" name="Google Shape;3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99813" y="5749803"/>
            <a:ext cx="1645920" cy="68689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6"/>
          <p:cNvSpPr/>
          <p:nvPr>
            <p:ph idx="3" type="pic"/>
          </p:nvPr>
        </p:nvSpPr>
        <p:spPr>
          <a:xfrm>
            <a:off x="457200" y="4575411"/>
            <a:ext cx="2551113" cy="8350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36"/>
          <p:cNvSpPr txBox="1"/>
          <p:nvPr>
            <p:ph idx="4" type="body"/>
          </p:nvPr>
        </p:nvSpPr>
        <p:spPr>
          <a:xfrm>
            <a:off x="457200" y="5843458"/>
            <a:ext cx="6065837" cy="5932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7"/>
          <p:cNvSpPr txBox="1"/>
          <p:nvPr>
            <p:ph type="ctrTitle"/>
          </p:nvPr>
        </p:nvSpPr>
        <p:spPr>
          <a:xfrm>
            <a:off x="3363914" y="2170347"/>
            <a:ext cx="9329738" cy="16246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1" type="subTitle"/>
          </p:nvPr>
        </p:nvSpPr>
        <p:spPr>
          <a:xfrm>
            <a:off x="3363914" y="3876422"/>
            <a:ext cx="9329738" cy="59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1" name="Google Shape;4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9813" y="5749803"/>
            <a:ext cx="1645920" cy="68689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7"/>
          <p:cNvSpPr/>
          <p:nvPr>
            <p:ph idx="2" type="pic"/>
          </p:nvPr>
        </p:nvSpPr>
        <p:spPr>
          <a:xfrm>
            <a:off x="3363914" y="4575411"/>
            <a:ext cx="2551113" cy="8350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37"/>
          <p:cNvSpPr txBox="1"/>
          <p:nvPr>
            <p:ph idx="3" type="body"/>
          </p:nvPr>
        </p:nvSpPr>
        <p:spPr>
          <a:xfrm>
            <a:off x="3363913" y="5843458"/>
            <a:ext cx="7385051" cy="5932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8"/>
          <p:cNvPicPr preferRelativeResize="0"/>
          <p:nvPr/>
        </p:nvPicPr>
        <p:blipFill rotWithShape="1">
          <a:blip r:embed="rId2">
            <a:alphaModFix/>
          </a:blip>
          <a:srcRect b="16582" l="0" r="0" t="0"/>
          <a:stretch/>
        </p:blipFill>
        <p:spPr>
          <a:xfrm flipH="1">
            <a:off x="0" y="1137142"/>
            <a:ext cx="12192000" cy="572085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8"/>
          <p:cNvSpPr txBox="1"/>
          <p:nvPr>
            <p:ph type="ctrTitle"/>
          </p:nvPr>
        </p:nvSpPr>
        <p:spPr>
          <a:xfrm>
            <a:off x="3363913" y="-43962"/>
            <a:ext cx="8370887" cy="16246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" type="subTitle"/>
          </p:nvPr>
        </p:nvSpPr>
        <p:spPr>
          <a:xfrm>
            <a:off x="3363913" y="1662113"/>
            <a:ext cx="8370887" cy="59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8" name="Google Shape;4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9813" y="5749803"/>
            <a:ext cx="1645920" cy="68689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8"/>
          <p:cNvSpPr/>
          <p:nvPr>
            <p:ph idx="2" type="pic"/>
          </p:nvPr>
        </p:nvSpPr>
        <p:spPr>
          <a:xfrm>
            <a:off x="3385284" y="2361102"/>
            <a:ext cx="2551113" cy="8350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38"/>
          <p:cNvSpPr txBox="1"/>
          <p:nvPr>
            <p:ph idx="3" type="body"/>
          </p:nvPr>
        </p:nvSpPr>
        <p:spPr>
          <a:xfrm>
            <a:off x="3363913" y="3880665"/>
            <a:ext cx="6423024" cy="59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E1FF"/>
              </a:buClr>
              <a:buSzPts val="1600"/>
              <a:buNone/>
              <a:defRPr sz="1600">
                <a:solidFill>
                  <a:srgbClr val="63E1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 showMasterSp="0">
  <p:cSld name="4_Title Slide">
    <p:bg>
      <p:bgPr>
        <a:solidFill>
          <a:schemeClr val="dk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9"/>
          <p:cNvSpPr txBox="1"/>
          <p:nvPr>
            <p:ph type="ctrTitle"/>
          </p:nvPr>
        </p:nvSpPr>
        <p:spPr>
          <a:xfrm>
            <a:off x="6286500" y="509588"/>
            <a:ext cx="5448300" cy="24543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" type="subTitle"/>
          </p:nvPr>
        </p:nvSpPr>
        <p:spPr>
          <a:xfrm>
            <a:off x="6286500" y="3045436"/>
            <a:ext cx="5448300" cy="59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4" name="Google Shape;5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99813" y="5749803"/>
            <a:ext cx="1645920" cy="6868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9"/>
          <p:cNvSpPr txBox="1"/>
          <p:nvPr>
            <p:ph idx="2" type="body"/>
          </p:nvPr>
        </p:nvSpPr>
        <p:spPr>
          <a:xfrm>
            <a:off x="6286499" y="4306023"/>
            <a:ext cx="3500437" cy="59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6" name="Google Shape;56;p39"/>
          <p:cNvPicPr preferRelativeResize="0"/>
          <p:nvPr/>
        </p:nvPicPr>
        <p:blipFill rotWithShape="1">
          <a:blip r:embed="rId3">
            <a:alphaModFix/>
          </a:blip>
          <a:srcRect b="0" l="25155" r="0" t="25305"/>
          <a:stretch/>
        </p:blipFill>
        <p:spPr>
          <a:xfrm>
            <a:off x="0" y="0"/>
            <a:ext cx="5859707" cy="584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 showMasterSp="0">
  <p:cSld name="5_Title Slide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0"/>
          <p:cNvSpPr txBox="1"/>
          <p:nvPr>
            <p:ph type="ctrTitle"/>
          </p:nvPr>
        </p:nvSpPr>
        <p:spPr>
          <a:xfrm>
            <a:off x="4335463" y="509588"/>
            <a:ext cx="7399337" cy="29089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1" type="subTitle"/>
          </p:nvPr>
        </p:nvSpPr>
        <p:spPr>
          <a:xfrm>
            <a:off x="4335463" y="3499999"/>
            <a:ext cx="7399337" cy="59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60" name="Google Shape;6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99813" y="5749803"/>
            <a:ext cx="1645920" cy="68689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0"/>
          <p:cNvSpPr txBox="1"/>
          <p:nvPr>
            <p:ph idx="2" type="body"/>
          </p:nvPr>
        </p:nvSpPr>
        <p:spPr>
          <a:xfrm>
            <a:off x="457200" y="6211023"/>
            <a:ext cx="4826977" cy="5932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2" name="Google Shape;62;p40"/>
          <p:cNvPicPr preferRelativeResize="0"/>
          <p:nvPr/>
        </p:nvPicPr>
        <p:blipFill rotWithShape="1">
          <a:blip r:embed="rId3">
            <a:alphaModFix/>
          </a:blip>
          <a:srcRect b="0" l="35754" r="0" t="14341"/>
          <a:stretch/>
        </p:blipFill>
        <p:spPr>
          <a:xfrm>
            <a:off x="0" y="0"/>
            <a:ext cx="4121350" cy="549506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0"/>
          <p:cNvSpPr/>
          <p:nvPr>
            <p:ph idx="3" type="pic"/>
          </p:nvPr>
        </p:nvSpPr>
        <p:spPr>
          <a:xfrm>
            <a:off x="4344987" y="4223083"/>
            <a:ext cx="2551113" cy="8350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2"/>
          <p:cNvSpPr txBox="1"/>
          <p:nvPr>
            <p:ph type="title"/>
          </p:nvPr>
        </p:nvSpPr>
        <p:spPr>
          <a:xfrm>
            <a:off x="457200" y="228600"/>
            <a:ext cx="11268074" cy="89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" type="body"/>
          </p:nvPr>
        </p:nvSpPr>
        <p:spPr>
          <a:xfrm>
            <a:off x="457200" y="1371600"/>
            <a:ext cx="1127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457200" y="228600"/>
            <a:ext cx="11268074" cy="89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457200" y="1371600"/>
            <a:ext cx="11277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988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-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7200" y="6253082"/>
            <a:ext cx="822960" cy="34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4"/>
          <p:cNvSpPr/>
          <p:nvPr/>
        </p:nvSpPr>
        <p:spPr>
          <a:xfrm>
            <a:off x="1" y="6715410"/>
            <a:ext cx="12192000" cy="1828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4"/>
          <p:cNvSpPr txBox="1"/>
          <p:nvPr/>
        </p:nvSpPr>
        <p:spPr>
          <a:xfrm>
            <a:off x="6621518" y="6446520"/>
            <a:ext cx="4814124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88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737880"/>
                </a:solidFill>
                <a:latin typeface="Arial"/>
                <a:ea typeface="Arial"/>
                <a:cs typeface="Arial"/>
                <a:sym typeface="Arial"/>
              </a:rPr>
              <a:t>© 2023 R1 RCM, Inc. All Rights Reserved. Proprietary Confidential Information.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4"/>
          <p:cNvSpPr txBox="1"/>
          <p:nvPr/>
        </p:nvSpPr>
        <p:spPr>
          <a:xfrm>
            <a:off x="11435643" y="6446520"/>
            <a:ext cx="29915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88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73788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7378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pos="677">
          <p15:clr>
            <a:srgbClr val="F26B43"/>
          </p15:clr>
        </p15:guide>
        <p15:guide id="6" pos="901">
          <p15:clr>
            <a:srgbClr val="F26B43"/>
          </p15:clr>
        </p15:guide>
        <p15:guide id="7" pos="1284">
          <p15:clr>
            <a:srgbClr val="F26B43"/>
          </p15:clr>
        </p15:guide>
        <p15:guide id="8" pos="1513">
          <p15:clr>
            <a:srgbClr val="F26B43"/>
          </p15:clr>
        </p15:guide>
        <p15:guide id="9" pos="1896">
          <p15:clr>
            <a:srgbClr val="F26B43"/>
          </p15:clr>
        </p15:guide>
        <p15:guide id="10" pos="2119">
          <p15:clr>
            <a:srgbClr val="F26B43"/>
          </p15:clr>
        </p15:guide>
        <p15:guide id="11" pos="2506">
          <p15:clr>
            <a:srgbClr val="F26B43"/>
          </p15:clr>
        </p15:guide>
        <p15:guide id="12" pos="2731">
          <p15:clr>
            <a:srgbClr val="F26B43"/>
          </p15:clr>
        </p15:guide>
        <p15:guide id="13" pos="3120">
          <p15:clr>
            <a:srgbClr val="F26B43"/>
          </p15:clr>
        </p15:guide>
        <p15:guide id="14" pos="3336">
          <p15:clr>
            <a:srgbClr val="F26B43"/>
          </p15:clr>
        </p15:guide>
        <p15:guide id="15" pos="3720">
          <p15:clr>
            <a:srgbClr val="F26B43"/>
          </p15:clr>
        </p15:guide>
        <p15:guide id="16" pos="3960">
          <p15:clr>
            <a:srgbClr val="F26B43"/>
          </p15:clr>
        </p15:guide>
        <p15:guide id="17" pos="4344">
          <p15:clr>
            <a:srgbClr val="F26B43"/>
          </p15:clr>
        </p15:guide>
        <p15:guide id="18" pos="4560">
          <p15:clr>
            <a:srgbClr val="F26B43"/>
          </p15:clr>
        </p15:guide>
        <p15:guide id="19" pos="4951">
          <p15:clr>
            <a:srgbClr val="F26B43"/>
          </p15:clr>
        </p15:guide>
        <p15:guide id="20" pos="5175">
          <p15:clr>
            <a:srgbClr val="F26B43"/>
          </p15:clr>
        </p15:guide>
        <p15:guide id="21" pos="5562">
          <p15:clr>
            <a:srgbClr val="F26B43"/>
          </p15:clr>
        </p15:guide>
        <p15:guide id="22" pos="5786">
          <p15:clr>
            <a:srgbClr val="F26B43"/>
          </p15:clr>
        </p15:guide>
        <p15:guide id="23" pos="6165">
          <p15:clr>
            <a:srgbClr val="F26B43"/>
          </p15:clr>
        </p15:guide>
        <p15:guide id="24" pos="6393">
          <p15:clr>
            <a:srgbClr val="F26B43"/>
          </p15:clr>
        </p15:guide>
        <p15:guide id="25" pos="6780">
          <p15:clr>
            <a:srgbClr val="F26B43"/>
          </p15:clr>
        </p15:guide>
        <p15:guide id="26" pos="7000">
          <p15:clr>
            <a:srgbClr val="F26B43"/>
          </p15:clr>
        </p15:guide>
        <p15:guide id="27" orient="horz" pos="144">
          <p15:clr>
            <a:srgbClr val="F26B43"/>
          </p15:clr>
        </p15:guide>
        <p15:guide id="28" orient="horz" pos="864">
          <p15:clr>
            <a:srgbClr val="F26B43"/>
          </p15:clr>
        </p15:guide>
        <p15:guide id="29" orient="horz" pos="3840">
          <p15:clr>
            <a:srgbClr val="F26B43"/>
          </p15:clr>
        </p15:guide>
        <p15:guide id="30" orient="horz" pos="1008">
          <p15:clr>
            <a:srgbClr val="F26B43"/>
          </p15:clr>
        </p15:guide>
        <p15:guide id="31" orient="horz" pos="3696">
          <p15:clr>
            <a:srgbClr val="F26B43"/>
          </p15:clr>
        </p15:guide>
        <p15:guide id="32" orient="horz" pos="1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image" Target="../media/image19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9KRXMYRndsnZAQ8m6qmI3p_96vA1oAP9/view" TargetMode="External"/><Relationship Id="rId6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4DUGGOMDx29QoUlzY4DZYkBehnfji3fW/view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9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9KRXMYRndsnZAQ8m6qmI3p_96vA1oAP9/view" TargetMode="External"/><Relationship Id="rId6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4DUGGOMDx29QoUlzY4DZYkBehnfji3fW/view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9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9KRXMYRndsnZAQ8m6qmI3p_96vA1oAP9/view" TargetMode="External"/><Relationship Id="rId6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4DUGGOMDx29QoUlzY4DZYkBehnfji3fW/view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9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9KRXMYRndsnZAQ8m6qmI3p_96vA1oAP9/view" TargetMode="External"/><Relationship Id="rId6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4DUGGOMDx29QoUlzY4DZYkBehnfji3fW/view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9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9KRXMYRndsnZAQ8m6qmI3p_96vA1oAP9/view" TargetMode="External"/><Relationship Id="rId6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4DUGGOMDx29QoUlzY4DZYkBehnfji3fW/view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9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9KRXMYRndsnZAQ8m6qmI3p_96vA1oAP9/view" TargetMode="External"/><Relationship Id="rId6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9KRXMYRndsnZAQ8m6qmI3p_96vA1oAP9/view" TargetMode="External"/><Relationship Id="rId6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4DUGGOMDx29QoUlzY4DZYkBehnfji3fW/view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9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4DUGGOMDx29QoUlzY4DZYkBehnfji3fW/view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9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9KRXMYRndsnZAQ8m6qmI3p_96vA1oAP9/view" TargetMode="External"/><Relationship Id="rId6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4DUGGOMDx29QoUlzY4DZYkBehnfji3fW/view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9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9KRXMYRndsnZAQ8m6qmI3p_96vA1oAP9/view" TargetMode="External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4DUGGOMDx29QoUlzY4DZYkBehnfji3fW/view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9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9KRXMYRndsnZAQ8m6qmI3p_96vA1oAP9/view" TargetMode="External"/><Relationship Id="rId6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Relationship Id="rId5" Type="http://schemas.openxmlformats.org/officeDocument/2006/relationships/hyperlink" Target="http://drive.google.com/file/d/14DUGGOMDx29QoUlzY4DZYkBehnfji3fW/view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7"/>
          <p:cNvSpPr/>
          <p:nvPr/>
        </p:nvSpPr>
        <p:spPr>
          <a:xfrm>
            <a:off x="2802838" y="36662"/>
            <a:ext cx="6903815" cy="6021735"/>
          </a:xfrm>
          <a:custGeom>
            <a:rect b="b" l="l" r="r" t="t"/>
            <a:pathLst>
              <a:path extrusionOk="0" h="11049055" w="11801394">
                <a:moveTo>
                  <a:pt x="0" y="0"/>
                </a:moveTo>
                <a:lnTo>
                  <a:pt x="11801394" y="0"/>
                </a:lnTo>
                <a:lnTo>
                  <a:pt x="11801394" y="11049056"/>
                </a:lnTo>
                <a:lnTo>
                  <a:pt x="0" y="1104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7"/>
          <p:cNvSpPr txBox="1"/>
          <p:nvPr/>
        </p:nvSpPr>
        <p:spPr>
          <a:xfrm>
            <a:off x="4571301" y="2616584"/>
            <a:ext cx="3366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well do you know R1 values?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9675" y="3478475"/>
            <a:ext cx="1995100" cy="19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4350" y="1371600"/>
            <a:ext cx="1995100" cy="19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d1951ead20_0_498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8" name="Google Shape;478;g2d1951ead20_0_498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5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g2d1951ead20_0_498"/>
          <p:cNvGrpSpPr/>
          <p:nvPr/>
        </p:nvGrpSpPr>
        <p:grpSpPr>
          <a:xfrm>
            <a:off x="-895625" y="285250"/>
            <a:ext cx="8290479" cy="5524528"/>
            <a:chOff x="-895625" y="285250"/>
            <a:chExt cx="8290479" cy="5524528"/>
          </a:xfrm>
        </p:grpSpPr>
        <p:sp>
          <p:nvSpPr>
            <p:cNvPr id="480" name="Google Shape;480;g2d1951ead20_0_498"/>
            <p:cNvSpPr/>
            <p:nvPr/>
          </p:nvSpPr>
          <p:spPr>
            <a:xfrm>
              <a:off x="-895625" y="285250"/>
              <a:ext cx="8290479" cy="5524528"/>
            </a:xfrm>
            <a:custGeom>
              <a:rect b="b" l="l" r="r" t="t"/>
              <a:pathLst>
                <a:path extrusionOk="0" h="11049055" w="11801394">
                  <a:moveTo>
                    <a:pt x="0" y="0"/>
                  </a:moveTo>
                  <a:lnTo>
                    <a:pt x="11801394" y="0"/>
                  </a:lnTo>
                  <a:lnTo>
                    <a:pt x="11801394" y="11049056"/>
                  </a:lnTo>
                  <a:lnTo>
                    <a:pt x="0" y="110490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81" name="Google Shape;481;g2d1951ead20_0_498"/>
            <p:cNvSpPr txBox="1"/>
            <p:nvPr/>
          </p:nvSpPr>
          <p:spPr>
            <a:xfrm>
              <a:off x="983413" y="2567658"/>
              <a:ext cx="4761000" cy="116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When we are ___________ , R1 will be one of the best places to work in the industry.</a:t>
              </a:r>
              <a:endPara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g2d1951ead20_0_498"/>
          <p:cNvGrpSpPr/>
          <p:nvPr/>
        </p:nvGrpSpPr>
        <p:grpSpPr>
          <a:xfrm>
            <a:off x="7640794" y="926082"/>
            <a:ext cx="4057001" cy="844029"/>
            <a:chOff x="7394660" y="1542992"/>
            <a:chExt cx="2799863" cy="844029"/>
          </a:xfrm>
        </p:grpSpPr>
        <p:grpSp>
          <p:nvGrpSpPr>
            <p:cNvPr id="483" name="Google Shape;483;g2d1951ead20_0_498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484" name="Google Shape;484;g2d1951ead20_0_498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g2d1951ead20_0_498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" name="Google Shape;486;g2d1951ead20_0_498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487" name="Google Shape;487;g2d1951ead20_0_498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g2d1951ead20_0_498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9" name="Google Shape;489;g2d1951ead20_0_498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Obedient and Punctual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g2d1951ead20_0_498"/>
          <p:cNvGrpSpPr/>
          <p:nvPr/>
        </p:nvGrpSpPr>
        <p:grpSpPr>
          <a:xfrm>
            <a:off x="7658127" y="3192007"/>
            <a:ext cx="4039642" cy="844029"/>
            <a:chOff x="7394660" y="1542992"/>
            <a:chExt cx="2799863" cy="844029"/>
          </a:xfrm>
        </p:grpSpPr>
        <p:grpSp>
          <p:nvGrpSpPr>
            <p:cNvPr id="491" name="Google Shape;491;g2d1951ead20_0_498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492" name="Google Shape;492;g2d1951ead20_0_498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g2d1951ead20_0_498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4" name="Google Shape;494;g2d1951ead20_0_498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495" name="Google Shape;495;g2d1951ead20_0_498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g2d1951ead20_0_498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7" name="Google Shape;497;g2d1951ead20_0_498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All Together Better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" name="Google Shape;498;g2d1951ead20_0_498"/>
          <p:cNvGrpSpPr/>
          <p:nvPr/>
        </p:nvGrpSpPr>
        <p:grpSpPr>
          <a:xfrm>
            <a:off x="7658127" y="4324982"/>
            <a:ext cx="4039642" cy="844029"/>
            <a:chOff x="7394660" y="1542992"/>
            <a:chExt cx="2799863" cy="844029"/>
          </a:xfrm>
        </p:grpSpPr>
        <p:grpSp>
          <p:nvGrpSpPr>
            <p:cNvPr id="499" name="Google Shape;499;g2d1951ead20_0_498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500" name="Google Shape;500;g2d1951ead20_0_498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g2d1951ead20_0_498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g2d1951ead20_0_498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503" name="Google Shape;503;g2d1951ead20_0_498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g2d1951ead20_0_498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5" name="Google Shape;505;g2d1951ead20_0_498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None of the above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g2d1951ead20_0_498"/>
          <p:cNvGrpSpPr/>
          <p:nvPr/>
        </p:nvGrpSpPr>
        <p:grpSpPr>
          <a:xfrm>
            <a:off x="7658416" y="2058986"/>
            <a:ext cx="4057001" cy="844029"/>
            <a:chOff x="7394660" y="1542992"/>
            <a:chExt cx="2799863" cy="844029"/>
          </a:xfrm>
        </p:grpSpPr>
        <p:grpSp>
          <p:nvGrpSpPr>
            <p:cNvPr id="507" name="Google Shape;507;g2d1951ead20_0_498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508" name="Google Shape;508;g2d1951ead20_0_498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g2d1951ead20_0_498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0" name="Google Shape;510;g2d1951ead20_0_498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511" name="Google Shape;511;g2d1951ead20_0_498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g2d1951ead20_0_498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3" name="Google Shape;513;g2d1951ead20_0_498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Well-Empowered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4" name="Google Shape;514;g2d1951ead20_0_498" title="you-win-sequence-2-183949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59000" y="62450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d1951ead20_0_537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0" name="Google Shape;520;g2d1951ead20_0_537"/>
          <p:cNvSpPr/>
          <p:nvPr/>
        </p:nvSpPr>
        <p:spPr>
          <a:xfrm>
            <a:off x="-895625" y="285250"/>
            <a:ext cx="8290479" cy="5524528"/>
          </a:xfrm>
          <a:custGeom>
            <a:rect b="b" l="l" r="r" t="t"/>
            <a:pathLst>
              <a:path extrusionOk="0" h="11049055" w="11801394">
                <a:moveTo>
                  <a:pt x="0" y="0"/>
                </a:moveTo>
                <a:lnTo>
                  <a:pt x="11801394" y="0"/>
                </a:lnTo>
                <a:lnTo>
                  <a:pt x="11801394" y="11049056"/>
                </a:lnTo>
                <a:lnTo>
                  <a:pt x="0" y="1104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1" name="Google Shape;521;g2d1951ead20_0_537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5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g2d1951ead20_0_537"/>
          <p:cNvSpPr txBox="1"/>
          <p:nvPr/>
        </p:nvSpPr>
        <p:spPr>
          <a:xfrm>
            <a:off x="983413" y="2609358"/>
            <a:ext cx="47610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we are ___________ , R1 will be one of the best places to work in the industry.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3" name="Google Shape;523;g2d1951ead20_0_537"/>
          <p:cNvGrpSpPr/>
          <p:nvPr/>
        </p:nvGrpSpPr>
        <p:grpSpPr>
          <a:xfrm>
            <a:off x="7640794" y="926082"/>
            <a:ext cx="4057001" cy="844029"/>
            <a:chOff x="7394660" y="1542992"/>
            <a:chExt cx="2799863" cy="844029"/>
          </a:xfrm>
        </p:grpSpPr>
        <p:grpSp>
          <p:nvGrpSpPr>
            <p:cNvPr id="524" name="Google Shape;524;g2d1951ead20_0_537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525" name="Google Shape;525;g2d1951ead20_0_537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g2d1951ead20_0_537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7" name="Google Shape;527;g2d1951ead20_0_537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528" name="Google Shape;528;g2d1951ead20_0_537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g2d1951ead20_0_537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0" name="Google Shape;530;g2d1951ead20_0_537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Obedient and Punctual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1" name="Google Shape;531;g2d1951ead20_0_537"/>
          <p:cNvGrpSpPr/>
          <p:nvPr/>
        </p:nvGrpSpPr>
        <p:grpSpPr>
          <a:xfrm>
            <a:off x="7658127" y="4324982"/>
            <a:ext cx="4039642" cy="844029"/>
            <a:chOff x="7394660" y="1542992"/>
            <a:chExt cx="2799863" cy="844029"/>
          </a:xfrm>
        </p:grpSpPr>
        <p:grpSp>
          <p:nvGrpSpPr>
            <p:cNvPr id="532" name="Google Shape;532;g2d1951ead20_0_537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533" name="Google Shape;533;g2d1951ead20_0_537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g2d1951ead20_0_537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5" name="Google Shape;535;g2d1951ead20_0_537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536" name="Google Shape;536;g2d1951ead20_0_537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g2d1951ead20_0_537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8" name="Google Shape;538;g2d1951ead20_0_537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None of the above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g2d1951ead20_0_537"/>
          <p:cNvGrpSpPr/>
          <p:nvPr/>
        </p:nvGrpSpPr>
        <p:grpSpPr>
          <a:xfrm>
            <a:off x="7658416" y="2058986"/>
            <a:ext cx="4057001" cy="844029"/>
            <a:chOff x="7394660" y="1542992"/>
            <a:chExt cx="2799863" cy="844029"/>
          </a:xfrm>
        </p:grpSpPr>
        <p:grpSp>
          <p:nvGrpSpPr>
            <p:cNvPr id="540" name="Google Shape;540;g2d1951ead20_0_537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541" name="Google Shape;541;g2d1951ead20_0_537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g2d1951ead20_0_537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g2d1951ead20_0_537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544" name="Google Shape;544;g2d1951ead20_0_537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g2d1951ead20_0_537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6" name="Google Shape;546;g2d1951ead20_0_537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Well-Empowered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g2d1951ead20_0_537"/>
          <p:cNvGrpSpPr/>
          <p:nvPr/>
        </p:nvGrpSpPr>
        <p:grpSpPr>
          <a:xfrm>
            <a:off x="7658370" y="3301125"/>
            <a:ext cx="4039626" cy="761100"/>
            <a:chOff x="7658125" y="3233475"/>
            <a:chExt cx="3333300" cy="761100"/>
          </a:xfrm>
        </p:grpSpPr>
        <p:sp>
          <p:nvSpPr>
            <p:cNvPr id="548" name="Google Shape;548;g2d1951ead20_0_537"/>
            <p:cNvSpPr/>
            <p:nvPr/>
          </p:nvSpPr>
          <p:spPr>
            <a:xfrm>
              <a:off x="7658125" y="3233475"/>
              <a:ext cx="3333300" cy="761100"/>
            </a:xfrm>
            <a:prstGeom prst="roundRect">
              <a:avLst>
                <a:gd fmla="val 16667" name="adj"/>
              </a:avLst>
            </a:prstGeom>
            <a:solidFill>
              <a:srgbClr val="FFCC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g2d1951ead20_0_537"/>
            <p:cNvSpPr txBox="1"/>
            <p:nvPr/>
          </p:nvSpPr>
          <p:spPr>
            <a:xfrm>
              <a:off x="7889720" y="3396517"/>
              <a:ext cx="28701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All Together Better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0" name="Google Shape;550;g2d1951ead20_0_537" title="Correct-Fanfare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13800" y="6275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g2d1951ead20_0_5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27780" y="2659225"/>
            <a:ext cx="1861421" cy="16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2d1951ead20_0_5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20975" y="2735425"/>
            <a:ext cx="1861421" cy="169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d1951ead20_0_576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8" name="Google Shape;558;g2d1951ead20_0_576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6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9" name="Google Shape;559;g2d1951ead20_0_576"/>
          <p:cNvGrpSpPr/>
          <p:nvPr/>
        </p:nvGrpSpPr>
        <p:grpSpPr>
          <a:xfrm>
            <a:off x="-895625" y="285250"/>
            <a:ext cx="7169347" cy="5524528"/>
            <a:chOff x="-895625" y="285250"/>
            <a:chExt cx="7169347" cy="5524528"/>
          </a:xfrm>
        </p:grpSpPr>
        <p:sp>
          <p:nvSpPr>
            <p:cNvPr id="560" name="Google Shape;560;g2d1951ead20_0_576"/>
            <p:cNvSpPr/>
            <p:nvPr/>
          </p:nvSpPr>
          <p:spPr>
            <a:xfrm>
              <a:off x="-895625" y="285250"/>
              <a:ext cx="7169347" cy="5524528"/>
            </a:xfrm>
            <a:custGeom>
              <a:rect b="b" l="l" r="r" t="t"/>
              <a:pathLst>
                <a:path extrusionOk="0" h="11049055" w="11801394">
                  <a:moveTo>
                    <a:pt x="0" y="0"/>
                  </a:moveTo>
                  <a:lnTo>
                    <a:pt x="11801394" y="0"/>
                  </a:lnTo>
                  <a:lnTo>
                    <a:pt x="11801394" y="11049056"/>
                  </a:lnTo>
                  <a:lnTo>
                    <a:pt x="0" y="110490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1" name="Google Shape;561;g2d1951ead20_0_576"/>
            <p:cNvSpPr txBox="1"/>
            <p:nvPr/>
          </p:nvSpPr>
          <p:spPr>
            <a:xfrm>
              <a:off x="896100" y="2903025"/>
              <a:ext cx="40569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How can you apply values in your role? </a:t>
              </a:r>
              <a:endParaRPr b="0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g2d1951ead20_0_576"/>
          <p:cNvGrpSpPr/>
          <p:nvPr/>
        </p:nvGrpSpPr>
        <p:grpSpPr>
          <a:xfrm>
            <a:off x="6412549" y="150577"/>
            <a:ext cx="5322259" cy="1314912"/>
            <a:chOff x="7394660" y="1542992"/>
            <a:chExt cx="2799863" cy="844029"/>
          </a:xfrm>
        </p:grpSpPr>
        <p:grpSp>
          <p:nvGrpSpPr>
            <p:cNvPr id="563" name="Google Shape;563;g2d1951ead20_0_576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564" name="Google Shape;564;g2d1951ead20_0_576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g2d1951ead20_0_576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6" name="Google Shape;566;g2d1951ead20_0_576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567" name="Google Shape;567;g2d1951ead20_0_576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g2d1951ead20_0_576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9" name="Google Shape;569;g2d1951ead20_0_576"/>
            <p:cNvSpPr txBox="1"/>
            <p:nvPr/>
          </p:nvSpPr>
          <p:spPr>
            <a:xfrm>
              <a:off x="7596475" y="1836312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Understand the values and behaviors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g2d1951ead20_0_576"/>
          <p:cNvGrpSpPr/>
          <p:nvPr/>
        </p:nvGrpSpPr>
        <p:grpSpPr>
          <a:xfrm>
            <a:off x="6412549" y="1598669"/>
            <a:ext cx="5322259" cy="1314912"/>
            <a:chOff x="7394660" y="1542992"/>
            <a:chExt cx="2799863" cy="844029"/>
          </a:xfrm>
        </p:grpSpPr>
        <p:grpSp>
          <p:nvGrpSpPr>
            <p:cNvPr id="571" name="Google Shape;571;g2d1951ead20_0_576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572" name="Google Shape;572;g2d1951ead20_0_576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g2d1951ead20_0_576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4" name="Google Shape;574;g2d1951ead20_0_576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575" name="Google Shape;575;g2d1951ead20_0_576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g2d1951ead20_0_576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7" name="Google Shape;577;g2d1951ead20_0_576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Find opportunities in daily work to bring the values to life</a:t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g2d1951ead20_0_576"/>
          <p:cNvGrpSpPr/>
          <p:nvPr/>
        </p:nvGrpSpPr>
        <p:grpSpPr>
          <a:xfrm>
            <a:off x="6412549" y="3046761"/>
            <a:ext cx="5322259" cy="1314912"/>
            <a:chOff x="7394660" y="1542992"/>
            <a:chExt cx="2799863" cy="844029"/>
          </a:xfrm>
        </p:grpSpPr>
        <p:grpSp>
          <p:nvGrpSpPr>
            <p:cNvPr id="579" name="Google Shape;579;g2d1951ead20_0_576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580" name="Google Shape;580;g2d1951ead20_0_576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g2d1951ead20_0_576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2" name="Google Shape;582;g2d1951ead20_0_576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583" name="Google Shape;583;g2d1951ead20_0_576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g2d1951ead20_0_576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5" name="Google Shape;585;g2d1951ead20_0_576"/>
            <p:cNvSpPr txBox="1"/>
            <p:nvPr/>
          </p:nvSpPr>
          <p:spPr>
            <a:xfrm>
              <a:off x="7596475" y="1689576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</a:t>
              </a:r>
              <a:r>
                <a:rPr b="0" i="0" lang="en-US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Help coach and mentor others on our shared values so we can be All Together Better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" name="Google Shape;586;g2d1951ead20_0_576"/>
          <p:cNvGrpSpPr/>
          <p:nvPr/>
        </p:nvGrpSpPr>
        <p:grpSpPr>
          <a:xfrm>
            <a:off x="6412549" y="4494852"/>
            <a:ext cx="5322259" cy="1314912"/>
            <a:chOff x="7394660" y="1542992"/>
            <a:chExt cx="2799863" cy="844029"/>
          </a:xfrm>
        </p:grpSpPr>
        <p:grpSp>
          <p:nvGrpSpPr>
            <p:cNvPr id="587" name="Google Shape;587;g2d1951ead20_0_576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588" name="Google Shape;588;g2d1951ead20_0_576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g2d1951ead20_0_576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0" name="Google Shape;590;g2d1951ead20_0_576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591" name="Google Shape;591;g2d1951ead20_0_576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g2d1951ead20_0_576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3" name="Google Shape;593;g2d1951ead20_0_576"/>
            <p:cNvSpPr txBox="1"/>
            <p:nvPr/>
          </p:nvSpPr>
          <p:spPr>
            <a:xfrm>
              <a:off x="7596475" y="1885224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All of the Above 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4" name="Google Shape;594;g2d1951ead20_0_576" title="you-win-sequence-2-183949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553500" y="61696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d1951ead20_0_639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0" name="Google Shape;600;g2d1951ead20_0_639"/>
          <p:cNvSpPr/>
          <p:nvPr/>
        </p:nvSpPr>
        <p:spPr>
          <a:xfrm>
            <a:off x="-895625" y="285250"/>
            <a:ext cx="7169347" cy="5524528"/>
          </a:xfrm>
          <a:custGeom>
            <a:rect b="b" l="l" r="r" t="t"/>
            <a:pathLst>
              <a:path extrusionOk="0" h="11049055" w="11801394">
                <a:moveTo>
                  <a:pt x="0" y="0"/>
                </a:moveTo>
                <a:lnTo>
                  <a:pt x="11801394" y="0"/>
                </a:lnTo>
                <a:lnTo>
                  <a:pt x="11801394" y="11049056"/>
                </a:lnTo>
                <a:lnTo>
                  <a:pt x="0" y="1104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1" name="Google Shape;601;g2d1951ead20_0_639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6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g2d1951ead20_0_639"/>
          <p:cNvSpPr txBox="1"/>
          <p:nvPr/>
        </p:nvSpPr>
        <p:spPr>
          <a:xfrm>
            <a:off x="896100" y="2903025"/>
            <a:ext cx="40569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How can you apply values in your role? </a:t>
            </a:r>
            <a:endParaRPr b="0" i="0" sz="4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g2d1951ead20_0_639"/>
          <p:cNvGrpSpPr/>
          <p:nvPr/>
        </p:nvGrpSpPr>
        <p:grpSpPr>
          <a:xfrm>
            <a:off x="6412549" y="150577"/>
            <a:ext cx="5322259" cy="1314912"/>
            <a:chOff x="7394660" y="1542992"/>
            <a:chExt cx="2799863" cy="844029"/>
          </a:xfrm>
        </p:grpSpPr>
        <p:grpSp>
          <p:nvGrpSpPr>
            <p:cNvPr id="604" name="Google Shape;604;g2d1951ead20_0_639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605" name="Google Shape;605;g2d1951ead20_0_639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g2d1951ead20_0_639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7" name="Google Shape;607;g2d1951ead20_0_639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608" name="Google Shape;608;g2d1951ead20_0_639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g2d1951ead20_0_639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0" name="Google Shape;610;g2d1951ead20_0_639"/>
            <p:cNvSpPr txBox="1"/>
            <p:nvPr/>
          </p:nvSpPr>
          <p:spPr>
            <a:xfrm>
              <a:off x="7596475" y="1836312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Understand the values and behaviors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g2d1951ead20_0_639"/>
          <p:cNvGrpSpPr/>
          <p:nvPr/>
        </p:nvGrpSpPr>
        <p:grpSpPr>
          <a:xfrm>
            <a:off x="6412549" y="1598669"/>
            <a:ext cx="5322259" cy="1314912"/>
            <a:chOff x="7394660" y="1542992"/>
            <a:chExt cx="2799863" cy="844029"/>
          </a:xfrm>
        </p:grpSpPr>
        <p:grpSp>
          <p:nvGrpSpPr>
            <p:cNvPr id="612" name="Google Shape;612;g2d1951ead20_0_639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613" name="Google Shape;613;g2d1951ead20_0_639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g2d1951ead20_0_639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5" name="Google Shape;615;g2d1951ead20_0_639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616" name="Google Shape;616;g2d1951ead20_0_639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g2d1951ead20_0_639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8" name="Google Shape;618;g2d1951ead20_0_639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Find opportunities in daily work to bring the values to life</a:t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g2d1951ead20_0_639"/>
          <p:cNvGrpSpPr/>
          <p:nvPr/>
        </p:nvGrpSpPr>
        <p:grpSpPr>
          <a:xfrm>
            <a:off x="6412549" y="3046761"/>
            <a:ext cx="5322259" cy="1314912"/>
            <a:chOff x="7394660" y="1542992"/>
            <a:chExt cx="2799863" cy="844029"/>
          </a:xfrm>
        </p:grpSpPr>
        <p:grpSp>
          <p:nvGrpSpPr>
            <p:cNvPr id="620" name="Google Shape;620;g2d1951ead20_0_639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621" name="Google Shape;621;g2d1951ead20_0_639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g2d1951ead20_0_639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g2d1951ead20_0_639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624" name="Google Shape;624;g2d1951ead20_0_639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g2d1951ead20_0_639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6" name="Google Shape;626;g2d1951ead20_0_639"/>
            <p:cNvSpPr txBox="1"/>
            <p:nvPr/>
          </p:nvSpPr>
          <p:spPr>
            <a:xfrm>
              <a:off x="7596475" y="1689576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</a:t>
              </a:r>
              <a:r>
                <a:rPr b="0" i="0" lang="en-US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Help coach and mentor others on our shared values so we can be All Together Better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" name="Google Shape;627;g2d1951ead20_0_639"/>
          <p:cNvGrpSpPr/>
          <p:nvPr/>
        </p:nvGrpSpPr>
        <p:grpSpPr>
          <a:xfrm>
            <a:off x="6412537" y="4610898"/>
            <a:ext cx="5322280" cy="1198885"/>
            <a:chOff x="7658125" y="3233475"/>
            <a:chExt cx="3333300" cy="761100"/>
          </a:xfrm>
        </p:grpSpPr>
        <p:sp>
          <p:nvSpPr>
            <p:cNvPr id="628" name="Google Shape;628;g2d1951ead20_0_639"/>
            <p:cNvSpPr/>
            <p:nvPr/>
          </p:nvSpPr>
          <p:spPr>
            <a:xfrm>
              <a:off x="7658125" y="3233475"/>
              <a:ext cx="3333300" cy="761100"/>
            </a:xfrm>
            <a:prstGeom prst="roundRect">
              <a:avLst>
                <a:gd fmla="val 16667" name="adj"/>
              </a:avLst>
            </a:prstGeom>
            <a:solidFill>
              <a:srgbClr val="FFCC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g2d1951ead20_0_639"/>
            <p:cNvSpPr txBox="1"/>
            <p:nvPr/>
          </p:nvSpPr>
          <p:spPr>
            <a:xfrm>
              <a:off x="7889720" y="3396517"/>
              <a:ext cx="28701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All of the Above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30" name="Google Shape;630;g2d1951ead20_0_639" title="Correct-Fanfare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74075" y="62450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g2d1951ead20_0_6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63250" y="3948473"/>
            <a:ext cx="1859074" cy="172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g2d1951ead20_0_6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66463" y="4286248"/>
            <a:ext cx="1859074" cy="172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d1951ead20_0_678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8" name="Google Shape;638;g2d1951ead20_0_678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7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9" name="Google Shape;639;g2d1951ead20_0_678"/>
          <p:cNvGrpSpPr/>
          <p:nvPr/>
        </p:nvGrpSpPr>
        <p:grpSpPr>
          <a:xfrm>
            <a:off x="-895625" y="285250"/>
            <a:ext cx="8290479" cy="5524528"/>
            <a:chOff x="-895625" y="285250"/>
            <a:chExt cx="8290479" cy="5524528"/>
          </a:xfrm>
        </p:grpSpPr>
        <p:sp>
          <p:nvSpPr>
            <p:cNvPr id="640" name="Google Shape;640;g2d1951ead20_0_678"/>
            <p:cNvSpPr/>
            <p:nvPr/>
          </p:nvSpPr>
          <p:spPr>
            <a:xfrm>
              <a:off x="-895625" y="285250"/>
              <a:ext cx="8290479" cy="5524528"/>
            </a:xfrm>
            <a:custGeom>
              <a:rect b="b" l="l" r="r" t="t"/>
              <a:pathLst>
                <a:path extrusionOk="0" h="11049055" w="11801394">
                  <a:moveTo>
                    <a:pt x="0" y="0"/>
                  </a:moveTo>
                  <a:lnTo>
                    <a:pt x="11801394" y="0"/>
                  </a:lnTo>
                  <a:lnTo>
                    <a:pt x="11801394" y="11049056"/>
                  </a:lnTo>
                  <a:lnTo>
                    <a:pt x="0" y="110490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41" name="Google Shape;641;g2d1951ead20_0_678"/>
            <p:cNvSpPr txBox="1"/>
            <p:nvPr/>
          </p:nvSpPr>
          <p:spPr>
            <a:xfrm>
              <a:off x="921301" y="2597537"/>
              <a:ext cx="5174700" cy="14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set up some time with my managers to get detailed feedback on a project I’ve just completed. What R1 value am I demonstrating? 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g2d1951ead20_0_678"/>
          <p:cNvGrpSpPr/>
          <p:nvPr/>
        </p:nvGrpSpPr>
        <p:grpSpPr>
          <a:xfrm>
            <a:off x="7640794" y="926082"/>
            <a:ext cx="4057001" cy="844029"/>
            <a:chOff x="7394660" y="1542992"/>
            <a:chExt cx="2799863" cy="844029"/>
          </a:xfrm>
        </p:grpSpPr>
        <p:grpSp>
          <p:nvGrpSpPr>
            <p:cNvPr id="643" name="Google Shape;643;g2d1951ead20_0_678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644" name="Google Shape;644;g2d1951ead20_0_678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g2d1951ead20_0_678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6" name="Google Shape;646;g2d1951ead20_0_678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647" name="Google Shape;647;g2d1951ead20_0_678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g2d1951ead20_0_678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9" name="Google Shape;649;g2d1951ead20_0_678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Partner with Purpose 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0" name="Google Shape;650;g2d1951ead20_0_678"/>
          <p:cNvGrpSpPr/>
          <p:nvPr/>
        </p:nvGrpSpPr>
        <p:grpSpPr>
          <a:xfrm>
            <a:off x="7658127" y="3192007"/>
            <a:ext cx="4039642" cy="844029"/>
            <a:chOff x="7394660" y="1542992"/>
            <a:chExt cx="2799863" cy="844029"/>
          </a:xfrm>
        </p:grpSpPr>
        <p:grpSp>
          <p:nvGrpSpPr>
            <p:cNvPr id="651" name="Google Shape;651;g2d1951ead20_0_678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652" name="Google Shape;652;g2d1951ead20_0_678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g2d1951ead20_0_678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4" name="Google Shape;654;g2d1951ead20_0_678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655" name="Google Shape;655;g2d1951ead20_0_678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g2d1951ead20_0_678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7" name="Google Shape;657;g2d1951ead20_0_678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 Beyond 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g2d1951ead20_0_678"/>
          <p:cNvGrpSpPr/>
          <p:nvPr/>
        </p:nvGrpSpPr>
        <p:grpSpPr>
          <a:xfrm>
            <a:off x="7658127" y="4324982"/>
            <a:ext cx="4039642" cy="844029"/>
            <a:chOff x="7394660" y="1542992"/>
            <a:chExt cx="2799863" cy="844029"/>
          </a:xfrm>
        </p:grpSpPr>
        <p:grpSp>
          <p:nvGrpSpPr>
            <p:cNvPr id="659" name="Google Shape;659;g2d1951ead20_0_678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660" name="Google Shape;660;g2d1951ead20_0_678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g2d1951ead20_0_678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2" name="Google Shape;662;g2d1951ead20_0_678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663" name="Google Shape;663;g2d1951ead20_0_678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g2d1951ead20_0_678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5" name="Google Shape;665;g2d1951ead20_0_678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None of the above </a:t>
              </a: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g2d1951ead20_0_678"/>
          <p:cNvGrpSpPr/>
          <p:nvPr/>
        </p:nvGrpSpPr>
        <p:grpSpPr>
          <a:xfrm>
            <a:off x="7658416" y="2058986"/>
            <a:ext cx="4057001" cy="844029"/>
            <a:chOff x="7394660" y="1542992"/>
            <a:chExt cx="2799863" cy="844029"/>
          </a:xfrm>
        </p:grpSpPr>
        <p:grpSp>
          <p:nvGrpSpPr>
            <p:cNvPr id="667" name="Google Shape;667;g2d1951ead20_0_678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668" name="Google Shape;668;g2d1951ead20_0_678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g2d1951ead20_0_678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0" name="Google Shape;670;g2d1951ead20_0_678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671" name="Google Shape;671;g2d1951ead20_0_678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g2d1951ead20_0_678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3" name="Google Shape;673;g2d1951ead20_0_678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Think Boldly 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4" name="Google Shape;674;g2d1951ead20_0_678" title="you-win-sequence-2-183949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719300" y="62450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d1951ead20_0_795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0" name="Google Shape;680;g2d1951ead20_0_795"/>
          <p:cNvSpPr/>
          <p:nvPr/>
        </p:nvSpPr>
        <p:spPr>
          <a:xfrm>
            <a:off x="-895625" y="285250"/>
            <a:ext cx="8290479" cy="5524528"/>
          </a:xfrm>
          <a:custGeom>
            <a:rect b="b" l="l" r="r" t="t"/>
            <a:pathLst>
              <a:path extrusionOk="0" h="11049055" w="11801394">
                <a:moveTo>
                  <a:pt x="0" y="0"/>
                </a:moveTo>
                <a:lnTo>
                  <a:pt x="11801394" y="0"/>
                </a:lnTo>
                <a:lnTo>
                  <a:pt x="11801394" y="11049056"/>
                </a:lnTo>
                <a:lnTo>
                  <a:pt x="0" y="1104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1" name="Google Shape;681;g2d1951ead20_0_795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7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g2d1951ead20_0_795"/>
          <p:cNvSpPr txBox="1"/>
          <p:nvPr/>
        </p:nvSpPr>
        <p:spPr>
          <a:xfrm>
            <a:off x="921301" y="2597537"/>
            <a:ext cx="51747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set up some time with my managers to get detailed feedback on a project I’ve just completed. What R1 value am I demonstrating?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3" name="Google Shape;683;g2d1951ead20_0_795"/>
          <p:cNvGrpSpPr/>
          <p:nvPr/>
        </p:nvGrpSpPr>
        <p:grpSpPr>
          <a:xfrm>
            <a:off x="7640794" y="926082"/>
            <a:ext cx="4057001" cy="844029"/>
            <a:chOff x="7394660" y="1542992"/>
            <a:chExt cx="2799863" cy="844029"/>
          </a:xfrm>
        </p:grpSpPr>
        <p:grpSp>
          <p:nvGrpSpPr>
            <p:cNvPr id="684" name="Google Shape;684;g2d1951ead20_0_795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685" name="Google Shape;685;g2d1951ead20_0_795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g2d1951ead20_0_795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7" name="Google Shape;687;g2d1951ead20_0_795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688" name="Google Shape;688;g2d1951ead20_0_795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g2d1951ead20_0_795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0" name="Google Shape;690;g2d1951ead20_0_795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Partner with Purpose 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g2d1951ead20_0_795"/>
          <p:cNvGrpSpPr/>
          <p:nvPr/>
        </p:nvGrpSpPr>
        <p:grpSpPr>
          <a:xfrm>
            <a:off x="7658127" y="4324982"/>
            <a:ext cx="4039642" cy="844029"/>
            <a:chOff x="7394660" y="1542992"/>
            <a:chExt cx="2799863" cy="844029"/>
          </a:xfrm>
        </p:grpSpPr>
        <p:grpSp>
          <p:nvGrpSpPr>
            <p:cNvPr id="692" name="Google Shape;692;g2d1951ead20_0_795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693" name="Google Shape;693;g2d1951ead20_0_795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g2d1951ead20_0_795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5" name="Google Shape;695;g2d1951ead20_0_795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696" name="Google Shape;696;g2d1951ead20_0_795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g2d1951ead20_0_795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8" name="Google Shape;698;g2d1951ead20_0_795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None of the above </a:t>
              </a: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9" name="Google Shape;699;g2d1951ead20_0_795"/>
          <p:cNvGrpSpPr/>
          <p:nvPr/>
        </p:nvGrpSpPr>
        <p:grpSpPr>
          <a:xfrm>
            <a:off x="7658416" y="2058986"/>
            <a:ext cx="4057001" cy="844029"/>
            <a:chOff x="7394660" y="1542992"/>
            <a:chExt cx="2799863" cy="844029"/>
          </a:xfrm>
        </p:grpSpPr>
        <p:grpSp>
          <p:nvGrpSpPr>
            <p:cNvPr id="700" name="Google Shape;700;g2d1951ead20_0_795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701" name="Google Shape;701;g2d1951ead20_0_795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g2d1951ead20_0_795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g2d1951ead20_0_795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704" name="Google Shape;704;g2d1951ead20_0_795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g2d1951ead20_0_795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6" name="Google Shape;706;g2d1951ead20_0_795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Think Boldly 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g2d1951ead20_0_795"/>
          <p:cNvGrpSpPr/>
          <p:nvPr/>
        </p:nvGrpSpPr>
        <p:grpSpPr>
          <a:xfrm>
            <a:off x="7640745" y="3274925"/>
            <a:ext cx="4039626" cy="761100"/>
            <a:chOff x="7658125" y="3233475"/>
            <a:chExt cx="3333300" cy="761100"/>
          </a:xfrm>
        </p:grpSpPr>
        <p:sp>
          <p:nvSpPr>
            <p:cNvPr id="708" name="Google Shape;708;g2d1951ead20_0_795"/>
            <p:cNvSpPr/>
            <p:nvPr/>
          </p:nvSpPr>
          <p:spPr>
            <a:xfrm>
              <a:off x="7658125" y="3233475"/>
              <a:ext cx="3333300" cy="761100"/>
            </a:xfrm>
            <a:prstGeom prst="roundRect">
              <a:avLst>
                <a:gd fmla="val 16667" name="adj"/>
              </a:avLst>
            </a:prstGeom>
            <a:solidFill>
              <a:srgbClr val="FFCC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g2d1951ead20_0_795"/>
            <p:cNvSpPr txBox="1"/>
            <p:nvPr/>
          </p:nvSpPr>
          <p:spPr>
            <a:xfrm>
              <a:off x="7889720" y="3396517"/>
              <a:ext cx="28701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Go Beyond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0" name="Google Shape;710;g2d1951ead20_0_795" title="Correct-Fanfare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43950" y="62450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g2d1951ead20_0_79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70200" y="2597525"/>
            <a:ext cx="1995100" cy="19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g2d1951ead20_0_79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73622" y="2756250"/>
            <a:ext cx="1798451" cy="179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d1951ead20_0_717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8" name="Google Shape;718;g2d1951ead20_0_717"/>
          <p:cNvSpPr/>
          <p:nvPr/>
        </p:nvSpPr>
        <p:spPr>
          <a:xfrm>
            <a:off x="-895625" y="285250"/>
            <a:ext cx="8526507" cy="5524528"/>
          </a:xfrm>
          <a:custGeom>
            <a:rect b="b" l="l" r="r" t="t"/>
            <a:pathLst>
              <a:path extrusionOk="0" h="11049055" w="11801394">
                <a:moveTo>
                  <a:pt x="0" y="0"/>
                </a:moveTo>
                <a:lnTo>
                  <a:pt x="11801394" y="0"/>
                </a:lnTo>
                <a:lnTo>
                  <a:pt x="11801394" y="11049056"/>
                </a:lnTo>
                <a:lnTo>
                  <a:pt x="0" y="1104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9" name="Google Shape;719;g2d1951ead20_0_717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8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g2d1951ead20_0_717"/>
          <p:cNvSpPr txBox="1"/>
          <p:nvPr/>
        </p:nvSpPr>
        <p:spPr>
          <a:xfrm>
            <a:off x="673675" y="2895610"/>
            <a:ext cx="5532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am attending a webinar on the latest trends of the healthcare industry. What R1 value am I demonstrating? 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1" name="Google Shape;721;g2d1951ead20_0_717"/>
          <p:cNvGrpSpPr/>
          <p:nvPr/>
        </p:nvGrpSpPr>
        <p:grpSpPr>
          <a:xfrm>
            <a:off x="7640794" y="926082"/>
            <a:ext cx="4057001" cy="844029"/>
            <a:chOff x="7394660" y="1542992"/>
            <a:chExt cx="2799863" cy="844029"/>
          </a:xfrm>
        </p:grpSpPr>
        <p:grpSp>
          <p:nvGrpSpPr>
            <p:cNvPr id="722" name="Google Shape;722;g2d1951ead20_0_717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723" name="Google Shape;723;g2d1951ead20_0_717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g2d1951ead20_0_717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5" name="Google Shape;725;g2d1951ead20_0_717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726" name="Google Shape;726;g2d1951ead20_0_717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g2d1951ead20_0_717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8" name="Google Shape;728;g2d1951ead20_0_717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Partner with Purpose </a:t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9" name="Google Shape;729;g2d1951ead20_0_717"/>
          <p:cNvGrpSpPr/>
          <p:nvPr/>
        </p:nvGrpSpPr>
        <p:grpSpPr>
          <a:xfrm>
            <a:off x="7658127" y="3192007"/>
            <a:ext cx="4039642" cy="844029"/>
            <a:chOff x="7394660" y="1542992"/>
            <a:chExt cx="2799863" cy="844029"/>
          </a:xfrm>
        </p:grpSpPr>
        <p:grpSp>
          <p:nvGrpSpPr>
            <p:cNvPr id="730" name="Google Shape;730;g2d1951ead20_0_717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731" name="Google Shape;731;g2d1951ead20_0_717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g2d1951ead20_0_717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g2d1951ead20_0_717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734" name="Google Shape;734;g2d1951ead20_0_717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g2d1951ead20_0_717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6" name="Google Shape;736;g2d1951ead20_0_717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 Beyond 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g2d1951ead20_0_717"/>
          <p:cNvGrpSpPr/>
          <p:nvPr/>
        </p:nvGrpSpPr>
        <p:grpSpPr>
          <a:xfrm>
            <a:off x="7658127" y="4324982"/>
            <a:ext cx="4039642" cy="844029"/>
            <a:chOff x="7394660" y="1542992"/>
            <a:chExt cx="2799863" cy="844029"/>
          </a:xfrm>
        </p:grpSpPr>
        <p:grpSp>
          <p:nvGrpSpPr>
            <p:cNvPr id="738" name="Google Shape;738;g2d1951ead20_0_717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739" name="Google Shape;739;g2d1951ead20_0_717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g2d1951ead20_0_717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1" name="Google Shape;741;g2d1951ead20_0_717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742" name="Google Shape;742;g2d1951ead20_0_717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g2d1951ead20_0_717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4" name="Google Shape;744;g2d1951ead20_0_717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None of the above </a:t>
              </a: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g2d1951ead20_0_717"/>
          <p:cNvGrpSpPr/>
          <p:nvPr/>
        </p:nvGrpSpPr>
        <p:grpSpPr>
          <a:xfrm>
            <a:off x="7658416" y="2058986"/>
            <a:ext cx="4057001" cy="844029"/>
            <a:chOff x="7394660" y="1542992"/>
            <a:chExt cx="2799863" cy="844029"/>
          </a:xfrm>
        </p:grpSpPr>
        <p:grpSp>
          <p:nvGrpSpPr>
            <p:cNvPr id="746" name="Google Shape;746;g2d1951ead20_0_717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747" name="Google Shape;747;g2d1951ead20_0_717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g2d1951ead20_0_717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g2d1951ead20_0_717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750" name="Google Shape;750;g2d1951ead20_0_717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g2d1951ead20_0_717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2" name="Google Shape;752;g2d1951ead20_0_717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Think Boldly 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3" name="Google Shape;753;g2d1951ead20_0_717" title="you-win-sequence-2-183949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598700" y="61847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2d1951ead20_0_834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9" name="Google Shape;759;g2d1951ead20_0_834"/>
          <p:cNvSpPr/>
          <p:nvPr/>
        </p:nvSpPr>
        <p:spPr>
          <a:xfrm>
            <a:off x="-895625" y="285250"/>
            <a:ext cx="8526507" cy="5524528"/>
          </a:xfrm>
          <a:custGeom>
            <a:rect b="b" l="l" r="r" t="t"/>
            <a:pathLst>
              <a:path extrusionOk="0" h="11049055" w="11801394">
                <a:moveTo>
                  <a:pt x="0" y="0"/>
                </a:moveTo>
                <a:lnTo>
                  <a:pt x="11801394" y="0"/>
                </a:lnTo>
                <a:lnTo>
                  <a:pt x="11801394" y="11049056"/>
                </a:lnTo>
                <a:lnTo>
                  <a:pt x="0" y="1104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0" name="Google Shape;760;g2d1951ead20_0_834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8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g2d1951ead20_0_834"/>
          <p:cNvSpPr txBox="1"/>
          <p:nvPr/>
        </p:nvSpPr>
        <p:spPr>
          <a:xfrm>
            <a:off x="673675" y="2895610"/>
            <a:ext cx="5532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am attending a webinar on the latest trends of the healthcare industry. What R1 value am I demonstrating? 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2" name="Google Shape;762;g2d1951ead20_0_834"/>
          <p:cNvGrpSpPr/>
          <p:nvPr/>
        </p:nvGrpSpPr>
        <p:grpSpPr>
          <a:xfrm>
            <a:off x="7640794" y="926082"/>
            <a:ext cx="4057001" cy="844029"/>
            <a:chOff x="7394660" y="1542992"/>
            <a:chExt cx="2799863" cy="844029"/>
          </a:xfrm>
        </p:grpSpPr>
        <p:grpSp>
          <p:nvGrpSpPr>
            <p:cNvPr id="763" name="Google Shape;763;g2d1951ead20_0_834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764" name="Google Shape;764;g2d1951ead20_0_834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g2d1951ead20_0_834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6" name="Google Shape;766;g2d1951ead20_0_834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767" name="Google Shape;767;g2d1951ead20_0_834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g2d1951ead20_0_834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9" name="Google Shape;769;g2d1951ead20_0_834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Partner with Purpose </a:t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" name="Google Shape;770;g2d1951ead20_0_834"/>
          <p:cNvGrpSpPr/>
          <p:nvPr/>
        </p:nvGrpSpPr>
        <p:grpSpPr>
          <a:xfrm>
            <a:off x="7658127" y="3192007"/>
            <a:ext cx="4039642" cy="844029"/>
            <a:chOff x="7394660" y="1542992"/>
            <a:chExt cx="2799863" cy="844029"/>
          </a:xfrm>
        </p:grpSpPr>
        <p:grpSp>
          <p:nvGrpSpPr>
            <p:cNvPr id="771" name="Google Shape;771;g2d1951ead20_0_834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772" name="Google Shape;772;g2d1951ead20_0_834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g2d1951ead20_0_834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4" name="Google Shape;774;g2d1951ead20_0_834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775" name="Google Shape;775;g2d1951ead20_0_834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g2d1951ead20_0_834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7" name="Google Shape;777;g2d1951ead20_0_834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 Beyond 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g2d1951ead20_0_834"/>
          <p:cNvGrpSpPr/>
          <p:nvPr/>
        </p:nvGrpSpPr>
        <p:grpSpPr>
          <a:xfrm>
            <a:off x="7658127" y="4324982"/>
            <a:ext cx="4039642" cy="844029"/>
            <a:chOff x="7394660" y="1542992"/>
            <a:chExt cx="2799863" cy="844029"/>
          </a:xfrm>
        </p:grpSpPr>
        <p:grpSp>
          <p:nvGrpSpPr>
            <p:cNvPr id="779" name="Google Shape;779;g2d1951ead20_0_834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780" name="Google Shape;780;g2d1951ead20_0_834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g2d1951ead20_0_834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2" name="Google Shape;782;g2d1951ead20_0_834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783" name="Google Shape;783;g2d1951ead20_0_834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g2d1951ead20_0_834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5" name="Google Shape;785;g2d1951ead20_0_834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None of the above </a:t>
              </a: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g2d1951ead20_0_834"/>
          <p:cNvGrpSpPr/>
          <p:nvPr/>
        </p:nvGrpSpPr>
        <p:grpSpPr>
          <a:xfrm>
            <a:off x="7658070" y="2141950"/>
            <a:ext cx="4039626" cy="761100"/>
            <a:chOff x="7658125" y="3233475"/>
            <a:chExt cx="3333300" cy="761100"/>
          </a:xfrm>
        </p:grpSpPr>
        <p:sp>
          <p:nvSpPr>
            <p:cNvPr id="787" name="Google Shape;787;g2d1951ead20_0_834"/>
            <p:cNvSpPr/>
            <p:nvPr/>
          </p:nvSpPr>
          <p:spPr>
            <a:xfrm>
              <a:off x="7658125" y="3233475"/>
              <a:ext cx="3333300" cy="761100"/>
            </a:xfrm>
            <a:prstGeom prst="roundRect">
              <a:avLst>
                <a:gd fmla="val 16667" name="adj"/>
              </a:avLst>
            </a:prstGeom>
            <a:solidFill>
              <a:srgbClr val="FFCC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g2d1951ead20_0_834"/>
            <p:cNvSpPr txBox="1"/>
            <p:nvPr/>
          </p:nvSpPr>
          <p:spPr>
            <a:xfrm>
              <a:off x="7889720" y="3396517"/>
              <a:ext cx="28701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Think Boldly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9" name="Google Shape;789;g2d1951ead20_0_834" title="Correct-Fanfare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57200" y="62299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g2d1951ead20_0_8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00515" y="2049125"/>
            <a:ext cx="1386050" cy="127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g2d1951ead20_0_8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64575" y="1770100"/>
            <a:ext cx="1386050" cy="127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d1951ead20_0_756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7" name="Google Shape;797;g2d1951ead20_0_756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9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8" name="Google Shape;798;g2d1951ead20_0_756"/>
          <p:cNvGrpSpPr/>
          <p:nvPr/>
        </p:nvGrpSpPr>
        <p:grpSpPr>
          <a:xfrm>
            <a:off x="-1578026" y="285250"/>
            <a:ext cx="9441115" cy="5524528"/>
            <a:chOff x="-1578026" y="285250"/>
            <a:chExt cx="9441115" cy="5524528"/>
          </a:xfrm>
        </p:grpSpPr>
        <p:sp>
          <p:nvSpPr>
            <p:cNvPr id="799" name="Google Shape;799;g2d1951ead20_0_756"/>
            <p:cNvSpPr/>
            <p:nvPr/>
          </p:nvSpPr>
          <p:spPr>
            <a:xfrm>
              <a:off x="-1578026" y="285250"/>
              <a:ext cx="9441115" cy="5524528"/>
            </a:xfrm>
            <a:custGeom>
              <a:rect b="b" l="l" r="r" t="t"/>
              <a:pathLst>
                <a:path extrusionOk="0" h="11049055" w="11801394">
                  <a:moveTo>
                    <a:pt x="0" y="0"/>
                  </a:moveTo>
                  <a:lnTo>
                    <a:pt x="11801394" y="0"/>
                  </a:lnTo>
                  <a:lnTo>
                    <a:pt x="11801394" y="11049056"/>
                  </a:lnTo>
                  <a:lnTo>
                    <a:pt x="0" y="110490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00" name="Google Shape;800;g2d1951ead20_0_756"/>
            <p:cNvSpPr txBox="1"/>
            <p:nvPr/>
          </p:nvSpPr>
          <p:spPr>
            <a:xfrm>
              <a:off x="502238" y="2521316"/>
              <a:ext cx="57378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During lunch, I’m checking in with a new colleague and offering support to settle in.. What R1 value am I demonstrating? 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g2d1951ead20_0_756"/>
          <p:cNvGrpSpPr/>
          <p:nvPr/>
        </p:nvGrpSpPr>
        <p:grpSpPr>
          <a:xfrm>
            <a:off x="7640794" y="926082"/>
            <a:ext cx="4057001" cy="844029"/>
            <a:chOff x="7394660" y="1542992"/>
            <a:chExt cx="2799863" cy="844029"/>
          </a:xfrm>
        </p:grpSpPr>
        <p:grpSp>
          <p:nvGrpSpPr>
            <p:cNvPr id="802" name="Google Shape;802;g2d1951ead20_0_756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803" name="Google Shape;803;g2d1951ead20_0_756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g2d1951ead20_0_756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5" name="Google Shape;805;g2d1951ead20_0_756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806" name="Google Shape;806;g2d1951ead20_0_756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g2d1951ead20_0_756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8" name="Google Shape;808;g2d1951ead20_0_756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Partner with Purpose </a:t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9" name="Google Shape;809;g2d1951ead20_0_756"/>
          <p:cNvGrpSpPr/>
          <p:nvPr/>
        </p:nvGrpSpPr>
        <p:grpSpPr>
          <a:xfrm>
            <a:off x="7658127" y="3192007"/>
            <a:ext cx="4039642" cy="844029"/>
            <a:chOff x="7394660" y="1542992"/>
            <a:chExt cx="2799863" cy="844029"/>
          </a:xfrm>
        </p:grpSpPr>
        <p:grpSp>
          <p:nvGrpSpPr>
            <p:cNvPr id="810" name="Google Shape;810;g2d1951ead20_0_756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811" name="Google Shape;811;g2d1951ead20_0_756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g2d1951ead20_0_756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3" name="Google Shape;813;g2d1951ead20_0_756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814" name="Google Shape;814;g2d1951ead20_0_756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g2d1951ead20_0_756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6" name="Google Shape;816;g2d1951ead20_0_756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 Beyond 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7" name="Google Shape;817;g2d1951ead20_0_756"/>
          <p:cNvGrpSpPr/>
          <p:nvPr/>
        </p:nvGrpSpPr>
        <p:grpSpPr>
          <a:xfrm>
            <a:off x="7658127" y="4324982"/>
            <a:ext cx="4039642" cy="844029"/>
            <a:chOff x="7394660" y="1542992"/>
            <a:chExt cx="2799863" cy="844029"/>
          </a:xfrm>
        </p:grpSpPr>
        <p:grpSp>
          <p:nvGrpSpPr>
            <p:cNvPr id="818" name="Google Shape;818;g2d1951ead20_0_756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819" name="Google Shape;819;g2d1951ead20_0_756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g2d1951ead20_0_756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1" name="Google Shape;821;g2d1951ead20_0_756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822" name="Google Shape;822;g2d1951ead20_0_756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g2d1951ead20_0_756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4" name="Google Shape;824;g2d1951ead20_0_756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None of the above </a:t>
              </a: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g2d1951ead20_0_756"/>
          <p:cNvGrpSpPr/>
          <p:nvPr/>
        </p:nvGrpSpPr>
        <p:grpSpPr>
          <a:xfrm>
            <a:off x="7658416" y="2058986"/>
            <a:ext cx="4057001" cy="844029"/>
            <a:chOff x="7394660" y="1542992"/>
            <a:chExt cx="2799863" cy="844029"/>
          </a:xfrm>
        </p:grpSpPr>
        <p:grpSp>
          <p:nvGrpSpPr>
            <p:cNvPr id="826" name="Google Shape;826;g2d1951ead20_0_756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827" name="Google Shape;827;g2d1951ead20_0_756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g2d1951ead20_0_756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g2d1951ead20_0_756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830" name="Google Shape;830;g2d1951ead20_0_756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g2d1951ead20_0_756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2" name="Google Shape;832;g2d1951ead20_0_756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Think Boldly 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33" name="Google Shape;833;g2d1951ead20_0_756" title="you-win-sequence-2-183949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598700" y="62902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d1951ead20_0_912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9" name="Google Shape;839;g2d1951ead20_0_912"/>
          <p:cNvSpPr/>
          <p:nvPr/>
        </p:nvSpPr>
        <p:spPr>
          <a:xfrm>
            <a:off x="-1578026" y="285250"/>
            <a:ext cx="9441115" cy="5524528"/>
          </a:xfrm>
          <a:custGeom>
            <a:rect b="b" l="l" r="r" t="t"/>
            <a:pathLst>
              <a:path extrusionOk="0" h="11049055" w="11801394">
                <a:moveTo>
                  <a:pt x="0" y="0"/>
                </a:moveTo>
                <a:lnTo>
                  <a:pt x="11801394" y="0"/>
                </a:lnTo>
                <a:lnTo>
                  <a:pt x="11801394" y="11049056"/>
                </a:lnTo>
                <a:lnTo>
                  <a:pt x="0" y="1104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0" name="Google Shape;840;g2d1951ead20_0_912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9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g2d1951ead20_0_912"/>
          <p:cNvSpPr txBox="1"/>
          <p:nvPr/>
        </p:nvSpPr>
        <p:spPr>
          <a:xfrm>
            <a:off x="495025" y="2668116"/>
            <a:ext cx="5737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lunch, I’m checking in with a new colleague and offering support to settle in.. What R1 value am I demonstrating? </a:t>
            </a:r>
            <a:endParaRPr b="0" i="0" sz="5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g2d1951ead20_0_912"/>
          <p:cNvGrpSpPr/>
          <p:nvPr/>
        </p:nvGrpSpPr>
        <p:grpSpPr>
          <a:xfrm>
            <a:off x="7658127" y="3192007"/>
            <a:ext cx="4039642" cy="844029"/>
            <a:chOff x="7394660" y="1542992"/>
            <a:chExt cx="2799863" cy="844029"/>
          </a:xfrm>
        </p:grpSpPr>
        <p:grpSp>
          <p:nvGrpSpPr>
            <p:cNvPr id="843" name="Google Shape;843;g2d1951ead20_0_912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844" name="Google Shape;844;g2d1951ead20_0_912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g2d1951ead20_0_912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6" name="Google Shape;846;g2d1951ead20_0_912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847" name="Google Shape;847;g2d1951ead20_0_912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g2d1951ead20_0_912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9" name="Google Shape;849;g2d1951ead20_0_912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 Beyond 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g2d1951ead20_0_912"/>
          <p:cNvGrpSpPr/>
          <p:nvPr/>
        </p:nvGrpSpPr>
        <p:grpSpPr>
          <a:xfrm>
            <a:off x="7658127" y="4324982"/>
            <a:ext cx="4039642" cy="844029"/>
            <a:chOff x="7394660" y="1542992"/>
            <a:chExt cx="2799863" cy="844029"/>
          </a:xfrm>
        </p:grpSpPr>
        <p:grpSp>
          <p:nvGrpSpPr>
            <p:cNvPr id="851" name="Google Shape;851;g2d1951ead20_0_912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852" name="Google Shape;852;g2d1951ead20_0_912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g2d1951ead20_0_912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g2d1951ead20_0_912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855" name="Google Shape;855;g2d1951ead20_0_912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g2d1951ead20_0_912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7" name="Google Shape;857;g2d1951ead20_0_912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None of the above </a:t>
              </a: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8" name="Google Shape;858;g2d1951ead20_0_912"/>
          <p:cNvGrpSpPr/>
          <p:nvPr/>
        </p:nvGrpSpPr>
        <p:grpSpPr>
          <a:xfrm>
            <a:off x="7658416" y="2058986"/>
            <a:ext cx="4057001" cy="844029"/>
            <a:chOff x="7394660" y="1542992"/>
            <a:chExt cx="2799863" cy="844029"/>
          </a:xfrm>
        </p:grpSpPr>
        <p:grpSp>
          <p:nvGrpSpPr>
            <p:cNvPr id="859" name="Google Shape;859;g2d1951ead20_0_912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860" name="Google Shape;860;g2d1951ead20_0_912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g2d1951ead20_0_912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2" name="Google Shape;862;g2d1951ead20_0_912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863" name="Google Shape;863;g2d1951ead20_0_912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g2d1951ead20_0_912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5" name="Google Shape;865;g2d1951ead20_0_912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Think Boldly 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6" name="Google Shape;866;g2d1951ead20_0_912"/>
          <p:cNvGrpSpPr/>
          <p:nvPr/>
        </p:nvGrpSpPr>
        <p:grpSpPr>
          <a:xfrm>
            <a:off x="7658070" y="966800"/>
            <a:ext cx="4039626" cy="761100"/>
            <a:chOff x="7658125" y="3233475"/>
            <a:chExt cx="3333300" cy="761100"/>
          </a:xfrm>
        </p:grpSpPr>
        <p:sp>
          <p:nvSpPr>
            <p:cNvPr id="867" name="Google Shape;867;g2d1951ead20_0_912"/>
            <p:cNvSpPr/>
            <p:nvPr/>
          </p:nvSpPr>
          <p:spPr>
            <a:xfrm>
              <a:off x="7658125" y="3233475"/>
              <a:ext cx="3333300" cy="761100"/>
            </a:xfrm>
            <a:prstGeom prst="roundRect">
              <a:avLst>
                <a:gd fmla="val 16667" name="adj"/>
              </a:avLst>
            </a:prstGeom>
            <a:solidFill>
              <a:srgbClr val="FFCC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g2d1951ead20_0_912"/>
            <p:cNvSpPr txBox="1"/>
            <p:nvPr/>
          </p:nvSpPr>
          <p:spPr>
            <a:xfrm>
              <a:off x="7889720" y="3396517"/>
              <a:ext cx="28701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Partner with Purpose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69" name="Google Shape;869;g2d1951ead20_0_912" title="Correct-Fanfare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74100" y="61998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g2d1951ead20_0_9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379275" y="234964"/>
            <a:ext cx="1995100" cy="19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g2d1951ead20_0_9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53200" y="0"/>
            <a:ext cx="1995100" cy="19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1951ead20_0_40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g2d1951ead20_0_40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1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g2d1951ead20_0_40"/>
          <p:cNvGrpSpPr/>
          <p:nvPr/>
        </p:nvGrpSpPr>
        <p:grpSpPr>
          <a:xfrm>
            <a:off x="1493963" y="285261"/>
            <a:ext cx="5900697" cy="5524528"/>
            <a:chOff x="1493963" y="285261"/>
            <a:chExt cx="5900697" cy="5524528"/>
          </a:xfrm>
        </p:grpSpPr>
        <p:sp>
          <p:nvSpPr>
            <p:cNvPr id="160" name="Google Shape;160;g2d1951ead20_0_40"/>
            <p:cNvSpPr/>
            <p:nvPr/>
          </p:nvSpPr>
          <p:spPr>
            <a:xfrm>
              <a:off x="1493963" y="285261"/>
              <a:ext cx="5900697" cy="5524528"/>
            </a:xfrm>
            <a:custGeom>
              <a:rect b="b" l="l" r="r" t="t"/>
              <a:pathLst>
                <a:path extrusionOk="0" h="11049055" w="11801394">
                  <a:moveTo>
                    <a:pt x="0" y="0"/>
                  </a:moveTo>
                  <a:lnTo>
                    <a:pt x="11801394" y="0"/>
                  </a:lnTo>
                  <a:lnTo>
                    <a:pt x="11801394" y="11049056"/>
                  </a:lnTo>
                  <a:lnTo>
                    <a:pt x="0" y="110490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1" name="Google Shape;161;g2d1951ead20_0_40"/>
            <p:cNvSpPr txBox="1"/>
            <p:nvPr/>
          </p:nvSpPr>
          <p:spPr>
            <a:xfrm>
              <a:off x="2760901" y="2867818"/>
              <a:ext cx="3769200" cy="7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Which of these is NOT an R1 value? 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g2d1951ead20_0_40"/>
          <p:cNvGrpSpPr/>
          <p:nvPr/>
        </p:nvGrpSpPr>
        <p:grpSpPr>
          <a:xfrm>
            <a:off x="7640519" y="926069"/>
            <a:ext cx="3368515" cy="844029"/>
            <a:chOff x="7394660" y="1542992"/>
            <a:chExt cx="2799863" cy="844029"/>
          </a:xfrm>
        </p:grpSpPr>
        <p:grpSp>
          <p:nvGrpSpPr>
            <p:cNvPr id="163" name="Google Shape;163;g2d1951ead20_0_40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164" name="Google Shape;164;g2d1951ead20_0_40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g2d1951ead20_0_40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g2d1951ead20_0_40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167" name="Google Shape;167;g2d1951ead20_0_40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g2d1951ead20_0_40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Google Shape;169;g2d1951ead20_0_40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Go Beyond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g2d1951ead20_0_40"/>
          <p:cNvGrpSpPr/>
          <p:nvPr/>
        </p:nvGrpSpPr>
        <p:grpSpPr>
          <a:xfrm>
            <a:off x="7658158" y="2059036"/>
            <a:ext cx="3333237" cy="844029"/>
            <a:chOff x="7394660" y="1542992"/>
            <a:chExt cx="2799863" cy="844029"/>
          </a:xfrm>
        </p:grpSpPr>
        <p:grpSp>
          <p:nvGrpSpPr>
            <p:cNvPr id="171" name="Google Shape;171;g2d1951ead20_0_40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172" name="Google Shape;172;g2d1951ead20_0_40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g2d1951ead20_0_40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g2d1951ead20_0_40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175" name="Google Shape;175;g2d1951ead20_0_40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g2d1951ead20_0_40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7" name="Google Shape;177;g2d1951ead20_0_40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Think Boldly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g2d1951ead20_0_40"/>
          <p:cNvGrpSpPr/>
          <p:nvPr/>
        </p:nvGrpSpPr>
        <p:grpSpPr>
          <a:xfrm>
            <a:off x="7658158" y="3192002"/>
            <a:ext cx="3333237" cy="844029"/>
            <a:chOff x="7394660" y="1542992"/>
            <a:chExt cx="2799863" cy="844029"/>
          </a:xfrm>
        </p:grpSpPr>
        <p:grpSp>
          <p:nvGrpSpPr>
            <p:cNvPr id="179" name="Google Shape;179;g2d1951ead20_0_40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180" name="Google Shape;180;g2d1951ead20_0_40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g2d1951ead20_0_40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g2d1951ead20_0_40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183" name="Google Shape;183;g2d1951ead20_0_40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g2d1951ead20_0_40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g2d1951ead20_0_40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Communicate Clearly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g2d1951ead20_0_40"/>
          <p:cNvGrpSpPr/>
          <p:nvPr/>
        </p:nvGrpSpPr>
        <p:grpSpPr>
          <a:xfrm>
            <a:off x="7658158" y="4324969"/>
            <a:ext cx="3333237" cy="844029"/>
            <a:chOff x="7394660" y="1542992"/>
            <a:chExt cx="2799863" cy="844029"/>
          </a:xfrm>
        </p:grpSpPr>
        <p:grpSp>
          <p:nvGrpSpPr>
            <p:cNvPr id="187" name="Google Shape;187;g2d1951ead20_0_40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188" name="Google Shape;188;g2d1951ead20_0_40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g2d1951ead20_0_40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" name="Google Shape;190;g2d1951ead20_0_40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191" name="Google Shape;191;g2d1951ead20_0_40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g2d1951ead20_0_40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3" name="Google Shape;193;g2d1951ead20_0_40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Partner with Purpose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4" name="Google Shape;194;g2d1951ead20_0_40" title="you-win-sequence-2-183949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74100" y="56388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d1951ead20_0_873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7" name="Google Shape;877;g2d1951ead20_0_873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10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8" name="Google Shape;878;g2d1951ead20_0_873"/>
          <p:cNvGrpSpPr/>
          <p:nvPr/>
        </p:nvGrpSpPr>
        <p:grpSpPr>
          <a:xfrm>
            <a:off x="-1578026" y="285250"/>
            <a:ext cx="9441115" cy="5524528"/>
            <a:chOff x="-1578026" y="285250"/>
            <a:chExt cx="9441115" cy="5524528"/>
          </a:xfrm>
        </p:grpSpPr>
        <p:sp>
          <p:nvSpPr>
            <p:cNvPr id="879" name="Google Shape;879;g2d1951ead20_0_873"/>
            <p:cNvSpPr/>
            <p:nvPr/>
          </p:nvSpPr>
          <p:spPr>
            <a:xfrm>
              <a:off x="-1578026" y="285250"/>
              <a:ext cx="9441115" cy="5524528"/>
            </a:xfrm>
            <a:custGeom>
              <a:rect b="b" l="l" r="r" t="t"/>
              <a:pathLst>
                <a:path extrusionOk="0" h="11049055" w="11801394">
                  <a:moveTo>
                    <a:pt x="0" y="0"/>
                  </a:moveTo>
                  <a:lnTo>
                    <a:pt x="11801394" y="0"/>
                  </a:lnTo>
                  <a:lnTo>
                    <a:pt x="11801394" y="11049056"/>
                  </a:lnTo>
                  <a:lnTo>
                    <a:pt x="0" y="110490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80" name="Google Shape;880;g2d1951ead20_0_873"/>
            <p:cNvSpPr txBox="1"/>
            <p:nvPr/>
          </p:nvSpPr>
          <p:spPr>
            <a:xfrm>
              <a:off x="423325" y="2682329"/>
              <a:ext cx="5881200" cy="10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I only stick to established rules and procedures because that’s the best way to stay efficient. </a:t>
              </a:r>
              <a:endParaRPr b="0" i="0" sz="21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R1 value am I demonstrating? 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1" name="Google Shape;881;g2d1951ead20_0_873"/>
          <p:cNvGrpSpPr/>
          <p:nvPr/>
        </p:nvGrpSpPr>
        <p:grpSpPr>
          <a:xfrm>
            <a:off x="7640794" y="926082"/>
            <a:ext cx="4057001" cy="844029"/>
            <a:chOff x="7394660" y="1542992"/>
            <a:chExt cx="2799863" cy="844029"/>
          </a:xfrm>
        </p:grpSpPr>
        <p:grpSp>
          <p:nvGrpSpPr>
            <p:cNvPr id="882" name="Google Shape;882;g2d1951ead20_0_873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883" name="Google Shape;883;g2d1951ead20_0_873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g2d1951ead20_0_873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5" name="Google Shape;885;g2d1951ead20_0_873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886" name="Google Shape;886;g2d1951ead20_0_873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g2d1951ead20_0_873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8" name="Google Shape;888;g2d1951ead20_0_873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Partner with Purpose </a:t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9" name="Google Shape;889;g2d1951ead20_0_873"/>
          <p:cNvGrpSpPr/>
          <p:nvPr/>
        </p:nvGrpSpPr>
        <p:grpSpPr>
          <a:xfrm>
            <a:off x="7658127" y="3192007"/>
            <a:ext cx="4039642" cy="844029"/>
            <a:chOff x="7394660" y="1542992"/>
            <a:chExt cx="2799863" cy="844029"/>
          </a:xfrm>
        </p:grpSpPr>
        <p:grpSp>
          <p:nvGrpSpPr>
            <p:cNvPr id="890" name="Google Shape;890;g2d1951ead20_0_873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891" name="Google Shape;891;g2d1951ead20_0_873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g2d1951ead20_0_873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3" name="Google Shape;893;g2d1951ead20_0_873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894" name="Google Shape;894;g2d1951ead20_0_873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g2d1951ead20_0_873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6" name="Google Shape;896;g2d1951ead20_0_873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 Beyond 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g2d1951ead20_0_873"/>
          <p:cNvGrpSpPr/>
          <p:nvPr/>
        </p:nvGrpSpPr>
        <p:grpSpPr>
          <a:xfrm>
            <a:off x="7658127" y="4324982"/>
            <a:ext cx="4039642" cy="844029"/>
            <a:chOff x="7394660" y="1542992"/>
            <a:chExt cx="2799863" cy="844029"/>
          </a:xfrm>
        </p:grpSpPr>
        <p:grpSp>
          <p:nvGrpSpPr>
            <p:cNvPr id="898" name="Google Shape;898;g2d1951ead20_0_873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899" name="Google Shape;899;g2d1951ead20_0_873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g2d1951ead20_0_873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1" name="Google Shape;901;g2d1951ead20_0_873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902" name="Google Shape;902;g2d1951ead20_0_873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g2d1951ead20_0_873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4" name="Google Shape;904;g2d1951ead20_0_873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None of the above </a:t>
              </a:r>
              <a:r>
                <a:rPr b="0" i="0" lang="en-US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g2d1951ead20_0_873"/>
          <p:cNvGrpSpPr/>
          <p:nvPr/>
        </p:nvGrpSpPr>
        <p:grpSpPr>
          <a:xfrm>
            <a:off x="7658416" y="2058986"/>
            <a:ext cx="4057001" cy="844029"/>
            <a:chOff x="7394660" y="1542992"/>
            <a:chExt cx="2799863" cy="844029"/>
          </a:xfrm>
        </p:grpSpPr>
        <p:grpSp>
          <p:nvGrpSpPr>
            <p:cNvPr id="906" name="Google Shape;906;g2d1951ead20_0_873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907" name="Google Shape;907;g2d1951ead20_0_873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g2d1951ead20_0_873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9" name="Google Shape;909;g2d1951ead20_0_873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910" name="Google Shape;910;g2d1951ead20_0_873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g2d1951ead20_0_873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2" name="Google Shape;912;g2d1951ead20_0_873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Think Boldly 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3" name="Google Shape;913;g2d1951ead20_0_873" title="you-win-sequence-2-183949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89150" y="62902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d1951ead20_0_951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9" name="Google Shape;919;g2d1951ead20_0_951"/>
          <p:cNvSpPr/>
          <p:nvPr/>
        </p:nvSpPr>
        <p:spPr>
          <a:xfrm>
            <a:off x="-1578026" y="285250"/>
            <a:ext cx="9441115" cy="5524528"/>
          </a:xfrm>
          <a:custGeom>
            <a:rect b="b" l="l" r="r" t="t"/>
            <a:pathLst>
              <a:path extrusionOk="0" h="11049055" w="11801394">
                <a:moveTo>
                  <a:pt x="0" y="0"/>
                </a:moveTo>
                <a:lnTo>
                  <a:pt x="11801394" y="0"/>
                </a:lnTo>
                <a:lnTo>
                  <a:pt x="11801394" y="11049056"/>
                </a:lnTo>
                <a:lnTo>
                  <a:pt x="0" y="1104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0" name="Google Shape;920;g2d1951ead20_0_951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10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g2d1951ead20_0_951"/>
          <p:cNvSpPr txBox="1"/>
          <p:nvPr/>
        </p:nvSpPr>
        <p:spPr>
          <a:xfrm>
            <a:off x="423325" y="2682329"/>
            <a:ext cx="5881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 only stick to established rules and procedures because that’s the best way to stay efficient. </a:t>
            </a:r>
            <a:endParaRPr b="0" i="0" sz="21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R1 value am I demonstrating?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2" name="Google Shape;922;g2d1951ead20_0_951"/>
          <p:cNvGrpSpPr/>
          <p:nvPr/>
        </p:nvGrpSpPr>
        <p:grpSpPr>
          <a:xfrm>
            <a:off x="7640794" y="926082"/>
            <a:ext cx="4057001" cy="844029"/>
            <a:chOff x="7394660" y="1542992"/>
            <a:chExt cx="2799863" cy="844029"/>
          </a:xfrm>
        </p:grpSpPr>
        <p:grpSp>
          <p:nvGrpSpPr>
            <p:cNvPr id="923" name="Google Shape;923;g2d1951ead20_0_951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924" name="Google Shape;924;g2d1951ead20_0_951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g2d1951ead20_0_951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6" name="Google Shape;926;g2d1951ead20_0_951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927" name="Google Shape;927;g2d1951ead20_0_951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g2d1951ead20_0_951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9" name="Google Shape;929;g2d1951ead20_0_951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Partner with Purpose </a:t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0" name="Google Shape;930;g2d1951ead20_0_951"/>
          <p:cNvGrpSpPr/>
          <p:nvPr/>
        </p:nvGrpSpPr>
        <p:grpSpPr>
          <a:xfrm>
            <a:off x="7658127" y="3192007"/>
            <a:ext cx="4039642" cy="844029"/>
            <a:chOff x="7394660" y="1542992"/>
            <a:chExt cx="2799863" cy="844029"/>
          </a:xfrm>
        </p:grpSpPr>
        <p:grpSp>
          <p:nvGrpSpPr>
            <p:cNvPr id="931" name="Google Shape;931;g2d1951ead20_0_951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932" name="Google Shape;932;g2d1951ead20_0_951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g2d1951ead20_0_951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4" name="Google Shape;934;g2d1951ead20_0_951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935" name="Google Shape;935;g2d1951ead20_0_951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g2d1951ead20_0_951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7" name="Google Shape;937;g2d1951ead20_0_951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 Beyond 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8" name="Google Shape;938;g2d1951ead20_0_951"/>
          <p:cNvGrpSpPr/>
          <p:nvPr/>
        </p:nvGrpSpPr>
        <p:grpSpPr>
          <a:xfrm>
            <a:off x="7658416" y="2058986"/>
            <a:ext cx="4057001" cy="844029"/>
            <a:chOff x="7394660" y="1542992"/>
            <a:chExt cx="2799863" cy="844029"/>
          </a:xfrm>
        </p:grpSpPr>
        <p:grpSp>
          <p:nvGrpSpPr>
            <p:cNvPr id="939" name="Google Shape;939;g2d1951ead20_0_951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940" name="Google Shape;940;g2d1951ead20_0_951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g2d1951ead20_0_951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2" name="Google Shape;942;g2d1951ead20_0_951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943" name="Google Shape;943;g2d1951ead20_0_951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g2d1951ead20_0_951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5" name="Google Shape;945;g2d1951ead20_0_951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Think Boldly 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6" name="Google Shape;946;g2d1951ead20_0_951"/>
          <p:cNvGrpSpPr/>
          <p:nvPr/>
        </p:nvGrpSpPr>
        <p:grpSpPr>
          <a:xfrm>
            <a:off x="7658370" y="4440450"/>
            <a:ext cx="4039626" cy="761100"/>
            <a:chOff x="7658125" y="3233475"/>
            <a:chExt cx="3333300" cy="761100"/>
          </a:xfrm>
        </p:grpSpPr>
        <p:sp>
          <p:nvSpPr>
            <p:cNvPr id="947" name="Google Shape;947;g2d1951ead20_0_951"/>
            <p:cNvSpPr/>
            <p:nvPr/>
          </p:nvSpPr>
          <p:spPr>
            <a:xfrm>
              <a:off x="7658125" y="3233475"/>
              <a:ext cx="3333300" cy="761100"/>
            </a:xfrm>
            <a:prstGeom prst="roundRect">
              <a:avLst>
                <a:gd fmla="val 16667" name="adj"/>
              </a:avLst>
            </a:prstGeom>
            <a:solidFill>
              <a:srgbClr val="FFCC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2d1951ead20_0_951"/>
            <p:cNvSpPr txBox="1"/>
            <p:nvPr/>
          </p:nvSpPr>
          <p:spPr>
            <a:xfrm>
              <a:off x="7889720" y="3396517"/>
              <a:ext cx="28701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None of the above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49" name="Google Shape;949;g2d1951ead20_0_951" title="Correct-Fanfare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749425" y="62299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g2d1951ead20_0_9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98200" y="4440450"/>
            <a:ext cx="1712875" cy="17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g2d1951ead20_0_9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26700" y="3838125"/>
            <a:ext cx="1624601" cy="162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33"/>
          <p:cNvSpPr txBox="1"/>
          <p:nvPr>
            <p:ph type="title"/>
          </p:nvPr>
        </p:nvSpPr>
        <p:spPr>
          <a:xfrm>
            <a:off x="457200" y="2057400"/>
            <a:ext cx="6438900" cy="35329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Thank you.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1951ead20_0_145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g2d1951ead20_0_145"/>
          <p:cNvSpPr/>
          <p:nvPr/>
        </p:nvSpPr>
        <p:spPr>
          <a:xfrm>
            <a:off x="1493963" y="285261"/>
            <a:ext cx="5900697" cy="5524528"/>
          </a:xfrm>
          <a:custGeom>
            <a:rect b="b" l="l" r="r" t="t"/>
            <a:pathLst>
              <a:path extrusionOk="0" h="11049055" w="11801394">
                <a:moveTo>
                  <a:pt x="0" y="0"/>
                </a:moveTo>
                <a:lnTo>
                  <a:pt x="11801394" y="0"/>
                </a:lnTo>
                <a:lnTo>
                  <a:pt x="11801394" y="11049056"/>
                </a:lnTo>
                <a:lnTo>
                  <a:pt x="0" y="1104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g2d1951ead20_0_145"/>
          <p:cNvSpPr txBox="1"/>
          <p:nvPr/>
        </p:nvSpPr>
        <p:spPr>
          <a:xfrm>
            <a:off x="1493964" y="5108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Answer </a:t>
            </a:r>
            <a:endParaRPr b="1" i="0" sz="3600" u="none" cap="none" strike="noStrik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02" name="Google Shape;202;g2d1951ead20_0_145"/>
          <p:cNvSpPr txBox="1"/>
          <p:nvPr/>
        </p:nvSpPr>
        <p:spPr>
          <a:xfrm>
            <a:off x="2760901" y="2867818"/>
            <a:ext cx="37692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of these is NOT an R1 value?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g2d1951ead20_0_145"/>
          <p:cNvGrpSpPr/>
          <p:nvPr/>
        </p:nvGrpSpPr>
        <p:grpSpPr>
          <a:xfrm>
            <a:off x="7640519" y="926069"/>
            <a:ext cx="3368515" cy="844029"/>
            <a:chOff x="7394660" y="1542992"/>
            <a:chExt cx="2799863" cy="844029"/>
          </a:xfrm>
        </p:grpSpPr>
        <p:grpSp>
          <p:nvGrpSpPr>
            <p:cNvPr id="204" name="Google Shape;204;g2d1951ead20_0_145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205" name="Google Shape;205;g2d1951ead20_0_145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g2d1951ead20_0_145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oogle Shape;207;g2d1951ead20_0_145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208" name="Google Shape;208;g2d1951ead20_0_145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g2d1951ead20_0_145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" name="Google Shape;210;g2d1951ead20_0_145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Go Beyond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g2d1951ead20_0_145"/>
          <p:cNvGrpSpPr/>
          <p:nvPr/>
        </p:nvGrpSpPr>
        <p:grpSpPr>
          <a:xfrm>
            <a:off x="7658158" y="2059036"/>
            <a:ext cx="3333237" cy="844029"/>
            <a:chOff x="7394660" y="1542992"/>
            <a:chExt cx="2799863" cy="844029"/>
          </a:xfrm>
        </p:grpSpPr>
        <p:grpSp>
          <p:nvGrpSpPr>
            <p:cNvPr id="212" name="Google Shape;212;g2d1951ead20_0_145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213" name="Google Shape;213;g2d1951ead20_0_145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g2d1951ead20_0_145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g2d1951ead20_0_145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216" name="Google Shape;216;g2d1951ead20_0_145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g2d1951ead20_0_145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8" name="Google Shape;218;g2d1951ead20_0_145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Think Boldly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g2d1951ead20_0_145"/>
          <p:cNvGrpSpPr/>
          <p:nvPr/>
        </p:nvGrpSpPr>
        <p:grpSpPr>
          <a:xfrm>
            <a:off x="7658158" y="4324969"/>
            <a:ext cx="3333237" cy="844029"/>
            <a:chOff x="7394660" y="1542992"/>
            <a:chExt cx="2799863" cy="844029"/>
          </a:xfrm>
        </p:grpSpPr>
        <p:grpSp>
          <p:nvGrpSpPr>
            <p:cNvPr id="220" name="Google Shape;220;g2d1951ead20_0_145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221" name="Google Shape;221;g2d1951ead20_0_145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g2d1951ead20_0_145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g2d1951ead20_0_145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224" name="Google Shape;224;g2d1951ead20_0_145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g2d1951ead20_0_145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g2d1951ead20_0_145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Partner with Purpose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g2d1951ead20_0_145"/>
          <p:cNvGrpSpPr/>
          <p:nvPr/>
        </p:nvGrpSpPr>
        <p:grpSpPr>
          <a:xfrm>
            <a:off x="7658125" y="3233475"/>
            <a:ext cx="3333300" cy="761100"/>
            <a:chOff x="7658125" y="3233475"/>
            <a:chExt cx="3333300" cy="761100"/>
          </a:xfrm>
        </p:grpSpPr>
        <p:sp>
          <p:nvSpPr>
            <p:cNvPr id="228" name="Google Shape;228;g2d1951ead20_0_145"/>
            <p:cNvSpPr/>
            <p:nvPr/>
          </p:nvSpPr>
          <p:spPr>
            <a:xfrm>
              <a:off x="7658125" y="3233475"/>
              <a:ext cx="3333300" cy="761100"/>
            </a:xfrm>
            <a:prstGeom prst="roundRect">
              <a:avLst>
                <a:gd fmla="val 16667" name="adj"/>
              </a:avLst>
            </a:prstGeom>
            <a:solidFill>
              <a:srgbClr val="FFCC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2d1951ead20_0_145"/>
            <p:cNvSpPr txBox="1"/>
            <p:nvPr/>
          </p:nvSpPr>
          <p:spPr>
            <a:xfrm>
              <a:off x="7889720" y="3396517"/>
              <a:ext cx="28701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Communicate Clearly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0" name="Google Shape;230;g2d1951ead20_0_145" title="Correct-Fanfare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749450" y="59436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d1951ead20_0_1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14950" y="2250825"/>
            <a:ext cx="1995100" cy="19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d1951ead20_0_1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24600" y="2250825"/>
            <a:ext cx="1995100" cy="19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1951ead20_0_184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g2d1951ead20_0_184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g2d1951ead20_0_184"/>
          <p:cNvGrpSpPr/>
          <p:nvPr/>
        </p:nvGrpSpPr>
        <p:grpSpPr>
          <a:xfrm>
            <a:off x="1493963" y="285261"/>
            <a:ext cx="5900697" cy="5524528"/>
            <a:chOff x="1493963" y="285261"/>
            <a:chExt cx="5900697" cy="5524528"/>
          </a:xfrm>
        </p:grpSpPr>
        <p:sp>
          <p:nvSpPr>
            <p:cNvPr id="240" name="Google Shape;240;g2d1951ead20_0_184"/>
            <p:cNvSpPr/>
            <p:nvPr/>
          </p:nvSpPr>
          <p:spPr>
            <a:xfrm>
              <a:off x="1493963" y="285261"/>
              <a:ext cx="5900697" cy="5524528"/>
            </a:xfrm>
            <a:custGeom>
              <a:rect b="b" l="l" r="r" t="t"/>
              <a:pathLst>
                <a:path extrusionOk="0" h="11049055" w="11801394">
                  <a:moveTo>
                    <a:pt x="0" y="0"/>
                  </a:moveTo>
                  <a:lnTo>
                    <a:pt x="11801394" y="0"/>
                  </a:lnTo>
                  <a:lnTo>
                    <a:pt x="11801394" y="11049056"/>
                  </a:lnTo>
                  <a:lnTo>
                    <a:pt x="0" y="110490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1" name="Google Shape;241;g2d1951ead20_0_184"/>
            <p:cNvSpPr txBox="1"/>
            <p:nvPr/>
          </p:nvSpPr>
          <p:spPr>
            <a:xfrm>
              <a:off x="2760900" y="2867830"/>
              <a:ext cx="4056900" cy="116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Which of these is a behaviour of the value “Partner with Purpose</a:t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g2d1951ead20_0_184"/>
          <p:cNvGrpSpPr/>
          <p:nvPr/>
        </p:nvGrpSpPr>
        <p:grpSpPr>
          <a:xfrm>
            <a:off x="7640519" y="926069"/>
            <a:ext cx="3368515" cy="844029"/>
            <a:chOff x="7394660" y="1542992"/>
            <a:chExt cx="2799863" cy="844029"/>
          </a:xfrm>
        </p:grpSpPr>
        <p:grpSp>
          <p:nvGrpSpPr>
            <p:cNvPr id="243" name="Google Shape;243;g2d1951ead20_0_184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244" name="Google Shape;244;g2d1951ead20_0_184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g2d1951ead20_0_184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" name="Google Shape;246;g2d1951ead20_0_184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247" name="Google Shape;247;g2d1951ead20_0_184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g2d1951ead20_0_184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9" name="Google Shape;249;g2d1951ead20_0_184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Anticipate Needs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g2d1951ead20_0_184"/>
          <p:cNvGrpSpPr/>
          <p:nvPr/>
        </p:nvGrpSpPr>
        <p:grpSpPr>
          <a:xfrm>
            <a:off x="7658158" y="2059036"/>
            <a:ext cx="3333237" cy="844029"/>
            <a:chOff x="7394660" y="1542992"/>
            <a:chExt cx="2799863" cy="844029"/>
          </a:xfrm>
        </p:grpSpPr>
        <p:grpSp>
          <p:nvGrpSpPr>
            <p:cNvPr id="251" name="Google Shape;251;g2d1951ead20_0_184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252" name="Google Shape;252;g2d1951ead20_0_184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g2d1951ead20_0_184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4" name="Google Shape;254;g2d1951ead20_0_184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255" name="Google Shape;255;g2d1951ead20_0_184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g2d1951ead20_0_184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7" name="Google Shape;257;g2d1951ead20_0_184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Learn Continuously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g2d1951ead20_0_184"/>
          <p:cNvGrpSpPr/>
          <p:nvPr/>
        </p:nvGrpSpPr>
        <p:grpSpPr>
          <a:xfrm>
            <a:off x="7658158" y="3192002"/>
            <a:ext cx="3333237" cy="844029"/>
            <a:chOff x="7394660" y="1542992"/>
            <a:chExt cx="2799863" cy="844029"/>
          </a:xfrm>
        </p:grpSpPr>
        <p:grpSp>
          <p:nvGrpSpPr>
            <p:cNvPr id="259" name="Google Shape;259;g2d1951ead20_0_184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260" name="Google Shape;260;g2d1951ead20_0_184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g2d1951ead20_0_184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262;g2d1951ead20_0_184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263" name="Google Shape;263;g2d1951ead20_0_184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g2d1951ead20_0_184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5" name="Google Shape;265;g2d1951ead20_0_184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Create Shared Clarity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g2d1951ead20_0_184"/>
          <p:cNvGrpSpPr/>
          <p:nvPr/>
        </p:nvGrpSpPr>
        <p:grpSpPr>
          <a:xfrm>
            <a:off x="7658158" y="4324969"/>
            <a:ext cx="3333237" cy="844029"/>
            <a:chOff x="7394660" y="1542992"/>
            <a:chExt cx="2799863" cy="844029"/>
          </a:xfrm>
        </p:grpSpPr>
        <p:grpSp>
          <p:nvGrpSpPr>
            <p:cNvPr id="267" name="Google Shape;267;g2d1951ead20_0_184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268" name="Google Shape;268;g2d1951ead20_0_184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g2d1951ead20_0_184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g2d1951ead20_0_184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271" name="Google Shape;271;g2d1951ead20_0_184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g2d1951ead20_0_184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273;g2d1951ead20_0_184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Explore New Horizons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4" name="Google Shape;274;g2d1951ead20_0_184" title="you-win-sequence-2-183949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598725" y="60950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1951ead20_0_263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g2d1951ead20_0_263"/>
          <p:cNvSpPr/>
          <p:nvPr/>
        </p:nvSpPr>
        <p:spPr>
          <a:xfrm>
            <a:off x="1493963" y="285261"/>
            <a:ext cx="5900697" cy="5524528"/>
          </a:xfrm>
          <a:custGeom>
            <a:rect b="b" l="l" r="r" t="t"/>
            <a:pathLst>
              <a:path extrusionOk="0" h="11049055" w="11801394">
                <a:moveTo>
                  <a:pt x="0" y="0"/>
                </a:moveTo>
                <a:lnTo>
                  <a:pt x="11801394" y="0"/>
                </a:lnTo>
                <a:lnTo>
                  <a:pt x="11801394" y="11049056"/>
                </a:lnTo>
                <a:lnTo>
                  <a:pt x="0" y="1104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g2d1951ead20_0_263"/>
          <p:cNvSpPr txBox="1"/>
          <p:nvPr/>
        </p:nvSpPr>
        <p:spPr>
          <a:xfrm>
            <a:off x="1150773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Answer </a:t>
            </a:r>
            <a:endParaRPr b="1" i="0" sz="3600" u="none" cap="none" strike="noStrik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82" name="Google Shape;282;g2d1951ead20_0_263"/>
          <p:cNvSpPr txBox="1"/>
          <p:nvPr/>
        </p:nvSpPr>
        <p:spPr>
          <a:xfrm>
            <a:off x="2760900" y="2867830"/>
            <a:ext cx="4056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of these is a behaviour of the value “Partner with Purpose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g2d1951ead20_0_263"/>
          <p:cNvGrpSpPr/>
          <p:nvPr/>
        </p:nvGrpSpPr>
        <p:grpSpPr>
          <a:xfrm>
            <a:off x="7640519" y="926069"/>
            <a:ext cx="3368515" cy="844029"/>
            <a:chOff x="7394660" y="1542992"/>
            <a:chExt cx="2799863" cy="844029"/>
          </a:xfrm>
        </p:grpSpPr>
        <p:grpSp>
          <p:nvGrpSpPr>
            <p:cNvPr id="284" name="Google Shape;284;g2d1951ead20_0_263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285" name="Google Shape;285;g2d1951ead20_0_263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g2d1951ead20_0_263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" name="Google Shape;287;g2d1951ead20_0_263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288" name="Google Shape;288;g2d1951ead20_0_263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g2d1951ead20_0_263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0" name="Google Shape;290;g2d1951ead20_0_263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Anticipate Needs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g2d1951ead20_0_263"/>
          <p:cNvGrpSpPr/>
          <p:nvPr/>
        </p:nvGrpSpPr>
        <p:grpSpPr>
          <a:xfrm>
            <a:off x="7658158" y="2059036"/>
            <a:ext cx="3333237" cy="844029"/>
            <a:chOff x="7394660" y="1542992"/>
            <a:chExt cx="2799863" cy="844029"/>
          </a:xfrm>
        </p:grpSpPr>
        <p:grpSp>
          <p:nvGrpSpPr>
            <p:cNvPr id="292" name="Google Shape;292;g2d1951ead20_0_263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293" name="Google Shape;293;g2d1951ead20_0_263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g2d1951ead20_0_263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g2d1951ead20_0_263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296" name="Google Shape;296;g2d1951ead20_0_263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g2d1951ead20_0_263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8" name="Google Shape;298;g2d1951ead20_0_263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Learn Continuously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g2d1951ead20_0_263"/>
          <p:cNvGrpSpPr/>
          <p:nvPr/>
        </p:nvGrpSpPr>
        <p:grpSpPr>
          <a:xfrm>
            <a:off x="7658158" y="4324969"/>
            <a:ext cx="3333237" cy="844029"/>
            <a:chOff x="7394660" y="1542992"/>
            <a:chExt cx="2799863" cy="844029"/>
          </a:xfrm>
        </p:grpSpPr>
        <p:grpSp>
          <p:nvGrpSpPr>
            <p:cNvPr id="300" name="Google Shape;300;g2d1951ead20_0_263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301" name="Google Shape;301;g2d1951ead20_0_263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g2d1951ead20_0_263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" name="Google Shape;303;g2d1951ead20_0_263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304" name="Google Shape;304;g2d1951ead20_0_263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g2d1951ead20_0_263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6" name="Google Shape;306;g2d1951ead20_0_263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Explore New Horizons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g2d1951ead20_0_263"/>
          <p:cNvGrpSpPr/>
          <p:nvPr/>
        </p:nvGrpSpPr>
        <p:grpSpPr>
          <a:xfrm>
            <a:off x="7658125" y="3309675"/>
            <a:ext cx="3333300" cy="761100"/>
            <a:chOff x="7658125" y="3233475"/>
            <a:chExt cx="3333300" cy="761100"/>
          </a:xfrm>
        </p:grpSpPr>
        <p:sp>
          <p:nvSpPr>
            <p:cNvPr id="308" name="Google Shape;308;g2d1951ead20_0_263"/>
            <p:cNvSpPr/>
            <p:nvPr/>
          </p:nvSpPr>
          <p:spPr>
            <a:xfrm>
              <a:off x="7658125" y="3233475"/>
              <a:ext cx="3333300" cy="761100"/>
            </a:xfrm>
            <a:prstGeom prst="roundRect">
              <a:avLst>
                <a:gd fmla="val 16667" name="adj"/>
              </a:avLst>
            </a:prstGeom>
            <a:solidFill>
              <a:srgbClr val="FFCC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2d1951ead20_0_263"/>
            <p:cNvSpPr txBox="1"/>
            <p:nvPr/>
          </p:nvSpPr>
          <p:spPr>
            <a:xfrm>
              <a:off x="7889720" y="3396517"/>
              <a:ext cx="28701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Create Shared Clarity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0" name="Google Shape;310;g2d1951ead20_0_263" title="Correct-Fanfare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704225" y="60960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d1951ead20_0_26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14950" y="2479425"/>
            <a:ext cx="1995100" cy="19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d1951ead20_0_26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24600" y="2479425"/>
            <a:ext cx="1995100" cy="19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d1951ead20_0_302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g2d1951ead20_0_302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3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g2d1951ead20_0_302"/>
          <p:cNvGrpSpPr/>
          <p:nvPr/>
        </p:nvGrpSpPr>
        <p:grpSpPr>
          <a:xfrm>
            <a:off x="755424" y="285250"/>
            <a:ext cx="6638284" cy="5524528"/>
            <a:chOff x="755424" y="285250"/>
            <a:chExt cx="6638284" cy="5524528"/>
          </a:xfrm>
        </p:grpSpPr>
        <p:sp>
          <p:nvSpPr>
            <p:cNvPr id="320" name="Google Shape;320;g2d1951ead20_0_302"/>
            <p:cNvSpPr/>
            <p:nvPr/>
          </p:nvSpPr>
          <p:spPr>
            <a:xfrm>
              <a:off x="755424" y="285250"/>
              <a:ext cx="6638284" cy="5524528"/>
            </a:xfrm>
            <a:custGeom>
              <a:rect b="b" l="l" r="r" t="t"/>
              <a:pathLst>
                <a:path extrusionOk="0" h="11049055" w="11801394">
                  <a:moveTo>
                    <a:pt x="0" y="0"/>
                  </a:moveTo>
                  <a:lnTo>
                    <a:pt x="11801394" y="0"/>
                  </a:lnTo>
                  <a:lnTo>
                    <a:pt x="11801394" y="11049056"/>
                  </a:lnTo>
                  <a:lnTo>
                    <a:pt x="0" y="110490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1" name="Google Shape;321;g2d1951ead20_0_302"/>
            <p:cNvSpPr txBox="1"/>
            <p:nvPr/>
          </p:nvSpPr>
          <p:spPr>
            <a:xfrm>
              <a:off x="2266950" y="2692640"/>
              <a:ext cx="4278900" cy="116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Which of these is NOT a behavior of the value “Think Boldly”</a:t>
              </a:r>
              <a:endParaRPr b="0" i="0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g2d1951ead20_0_302"/>
          <p:cNvGrpSpPr/>
          <p:nvPr/>
        </p:nvGrpSpPr>
        <p:grpSpPr>
          <a:xfrm>
            <a:off x="7640794" y="926082"/>
            <a:ext cx="4057001" cy="844029"/>
            <a:chOff x="7394660" y="1542992"/>
            <a:chExt cx="2799863" cy="844029"/>
          </a:xfrm>
        </p:grpSpPr>
        <p:grpSp>
          <p:nvGrpSpPr>
            <p:cNvPr id="323" name="Google Shape;323;g2d1951ead20_0_302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324" name="Google Shape;324;g2d1951ead20_0_302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g2d1951ead20_0_302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" name="Google Shape;326;g2d1951ead20_0_302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327" name="Google Shape;327;g2d1951ead20_0_302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g2d1951ead20_0_302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9" name="Google Shape;329;g2d1951ead20_0_302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Learn Continuously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g2d1951ead20_0_302"/>
          <p:cNvGrpSpPr/>
          <p:nvPr/>
        </p:nvGrpSpPr>
        <p:grpSpPr>
          <a:xfrm>
            <a:off x="7658416" y="2058986"/>
            <a:ext cx="4057001" cy="844029"/>
            <a:chOff x="7394660" y="1542992"/>
            <a:chExt cx="2799863" cy="844029"/>
          </a:xfrm>
        </p:grpSpPr>
        <p:grpSp>
          <p:nvGrpSpPr>
            <p:cNvPr id="331" name="Google Shape;331;g2d1951ead20_0_302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332" name="Google Shape;332;g2d1951ead20_0_302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g2d1951ead20_0_302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" name="Google Shape;334;g2d1951ead20_0_302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335" name="Google Shape;335;g2d1951ead20_0_302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g2d1951ead20_0_302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7" name="Google Shape;337;g2d1951ead20_0_302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Listen to Understand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g2d1951ead20_0_302"/>
          <p:cNvGrpSpPr/>
          <p:nvPr/>
        </p:nvGrpSpPr>
        <p:grpSpPr>
          <a:xfrm>
            <a:off x="7658127" y="3192007"/>
            <a:ext cx="4039642" cy="844029"/>
            <a:chOff x="7394660" y="1542992"/>
            <a:chExt cx="2799863" cy="844029"/>
          </a:xfrm>
        </p:grpSpPr>
        <p:grpSp>
          <p:nvGrpSpPr>
            <p:cNvPr id="339" name="Google Shape;339;g2d1951ead20_0_302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340" name="Google Shape;340;g2d1951ead20_0_302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g2d1951ead20_0_302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342;g2d1951ead20_0_302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343" name="Google Shape;343;g2d1951ead20_0_302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g2d1951ead20_0_302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345;g2d1951ead20_0_302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Challenge the Norm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g2d1951ead20_0_302"/>
          <p:cNvGrpSpPr/>
          <p:nvPr/>
        </p:nvGrpSpPr>
        <p:grpSpPr>
          <a:xfrm>
            <a:off x="7658127" y="4324982"/>
            <a:ext cx="4039642" cy="844029"/>
            <a:chOff x="7394660" y="1542992"/>
            <a:chExt cx="2799863" cy="844029"/>
          </a:xfrm>
        </p:grpSpPr>
        <p:grpSp>
          <p:nvGrpSpPr>
            <p:cNvPr id="347" name="Google Shape;347;g2d1951ead20_0_302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348" name="Google Shape;348;g2d1951ead20_0_302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g2d1951ead20_0_302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" name="Google Shape;350;g2d1951ead20_0_302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351" name="Google Shape;351;g2d1951ead20_0_302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g2d1951ead20_0_302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3" name="Google Shape;353;g2d1951ead20_0_302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Explore the Possibilities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4" name="Google Shape;354;g2d1951ead20_0_302" title="you-win-sequence-2-183949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704225" y="61847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d1951ead20_0_381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g2d1951ead20_0_381"/>
          <p:cNvSpPr/>
          <p:nvPr/>
        </p:nvSpPr>
        <p:spPr>
          <a:xfrm>
            <a:off x="755424" y="285250"/>
            <a:ext cx="6638284" cy="5524528"/>
          </a:xfrm>
          <a:custGeom>
            <a:rect b="b" l="l" r="r" t="t"/>
            <a:pathLst>
              <a:path extrusionOk="0" h="11049055" w="11801394">
                <a:moveTo>
                  <a:pt x="0" y="0"/>
                </a:moveTo>
                <a:lnTo>
                  <a:pt x="11801394" y="0"/>
                </a:lnTo>
                <a:lnTo>
                  <a:pt x="11801394" y="11049056"/>
                </a:lnTo>
                <a:lnTo>
                  <a:pt x="0" y="1104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g2d1951ead20_0_381"/>
          <p:cNvSpPr txBox="1"/>
          <p:nvPr/>
        </p:nvSpPr>
        <p:spPr>
          <a:xfrm>
            <a:off x="12878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Answer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d1951ead20_0_381"/>
          <p:cNvSpPr txBox="1"/>
          <p:nvPr/>
        </p:nvSpPr>
        <p:spPr>
          <a:xfrm>
            <a:off x="2266950" y="2692640"/>
            <a:ext cx="4278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of these is NOT a behavior of the value “Think Boldly”</a:t>
            </a:r>
            <a:endParaRPr b="0" i="0" sz="4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g2d1951ead20_0_381"/>
          <p:cNvGrpSpPr/>
          <p:nvPr/>
        </p:nvGrpSpPr>
        <p:grpSpPr>
          <a:xfrm>
            <a:off x="7640794" y="926082"/>
            <a:ext cx="4057001" cy="844029"/>
            <a:chOff x="7394660" y="1542992"/>
            <a:chExt cx="2799863" cy="844029"/>
          </a:xfrm>
        </p:grpSpPr>
        <p:grpSp>
          <p:nvGrpSpPr>
            <p:cNvPr id="364" name="Google Shape;364;g2d1951ead20_0_381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365" name="Google Shape;365;g2d1951ead20_0_381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g2d1951ead20_0_381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g2d1951ead20_0_381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368" name="Google Shape;368;g2d1951ead20_0_381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g2d1951ead20_0_381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0" name="Google Shape;370;g2d1951ead20_0_381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Learn Continuously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g2d1951ead20_0_381"/>
          <p:cNvGrpSpPr/>
          <p:nvPr/>
        </p:nvGrpSpPr>
        <p:grpSpPr>
          <a:xfrm>
            <a:off x="7658127" y="3192007"/>
            <a:ext cx="4039642" cy="844029"/>
            <a:chOff x="7394660" y="1542992"/>
            <a:chExt cx="2799863" cy="844029"/>
          </a:xfrm>
        </p:grpSpPr>
        <p:grpSp>
          <p:nvGrpSpPr>
            <p:cNvPr id="372" name="Google Shape;372;g2d1951ead20_0_381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373" name="Google Shape;373;g2d1951ead20_0_381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g2d1951ead20_0_381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g2d1951ead20_0_381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376" name="Google Shape;376;g2d1951ead20_0_381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g2d1951ead20_0_381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8" name="Google Shape;378;g2d1951ead20_0_381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Challenge the Norm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g2d1951ead20_0_381"/>
          <p:cNvGrpSpPr/>
          <p:nvPr/>
        </p:nvGrpSpPr>
        <p:grpSpPr>
          <a:xfrm>
            <a:off x="7658127" y="4324982"/>
            <a:ext cx="4039642" cy="844029"/>
            <a:chOff x="7394660" y="1542992"/>
            <a:chExt cx="2799863" cy="844029"/>
          </a:xfrm>
        </p:grpSpPr>
        <p:grpSp>
          <p:nvGrpSpPr>
            <p:cNvPr id="380" name="Google Shape;380;g2d1951ead20_0_381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381" name="Google Shape;381;g2d1951ead20_0_381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g2d1951ead20_0_381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g2d1951ead20_0_381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384" name="Google Shape;384;g2d1951ead20_0_381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g2d1951ead20_0_381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6" name="Google Shape;386;g2d1951ead20_0_381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Explore the Possibilities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g2d1951ead20_0_381"/>
          <p:cNvGrpSpPr/>
          <p:nvPr/>
        </p:nvGrpSpPr>
        <p:grpSpPr>
          <a:xfrm>
            <a:off x="7686980" y="2100500"/>
            <a:ext cx="3964627" cy="761100"/>
            <a:chOff x="7658125" y="3233475"/>
            <a:chExt cx="3333300" cy="761100"/>
          </a:xfrm>
        </p:grpSpPr>
        <p:sp>
          <p:nvSpPr>
            <p:cNvPr id="388" name="Google Shape;388;g2d1951ead20_0_381"/>
            <p:cNvSpPr/>
            <p:nvPr/>
          </p:nvSpPr>
          <p:spPr>
            <a:xfrm>
              <a:off x="7658125" y="3233475"/>
              <a:ext cx="3333300" cy="761100"/>
            </a:xfrm>
            <a:prstGeom prst="roundRect">
              <a:avLst>
                <a:gd fmla="val 16667" name="adj"/>
              </a:avLst>
            </a:prstGeom>
            <a:solidFill>
              <a:srgbClr val="FFCC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2d1951ead20_0_381"/>
            <p:cNvSpPr txBox="1"/>
            <p:nvPr/>
          </p:nvSpPr>
          <p:spPr>
            <a:xfrm>
              <a:off x="7889720" y="3396517"/>
              <a:ext cx="28701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Listen to Understand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0" name="Google Shape;390;g2d1951ead20_0_381" title="Correct-Fanfare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734375" y="62149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2d1951ead20_0_38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45750" y="1483500"/>
            <a:ext cx="1378099" cy="137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2d1951ead20_0_38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40400" y="1524950"/>
            <a:ext cx="1378099" cy="137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d1951ead20_0_420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g2d1951ead20_0_420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4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g2d1951ead20_0_420"/>
          <p:cNvGrpSpPr/>
          <p:nvPr/>
        </p:nvGrpSpPr>
        <p:grpSpPr>
          <a:xfrm>
            <a:off x="755424" y="285250"/>
            <a:ext cx="6638284" cy="5524528"/>
            <a:chOff x="755424" y="285250"/>
            <a:chExt cx="6638284" cy="5524528"/>
          </a:xfrm>
        </p:grpSpPr>
        <p:sp>
          <p:nvSpPr>
            <p:cNvPr id="400" name="Google Shape;400;g2d1951ead20_0_420"/>
            <p:cNvSpPr/>
            <p:nvPr/>
          </p:nvSpPr>
          <p:spPr>
            <a:xfrm>
              <a:off x="755424" y="285250"/>
              <a:ext cx="6638284" cy="5524528"/>
            </a:xfrm>
            <a:custGeom>
              <a:rect b="b" l="l" r="r" t="t"/>
              <a:pathLst>
                <a:path extrusionOk="0" h="11049055" w="11801394">
                  <a:moveTo>
                    <a:pt x="0" y="0"/>
                  </a:moveTo>
                  <a:lnTo>
                    <a:pt x="11801394" y="0"/>
                  </a:lnTo>
                  <a:lnTo>
                    <a:pt x="11801394" y="11049056"/>
                  </a:lnTo>
                  <a:lnTo>
                    <a:pt x="0" y="110490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1" name="Google Shape;401;g2d1951ead20_0_420"/>
            <p:cNvSpPr txBox="1"/>
            <p:nvPr/>
          </p:nvSpPr>
          <p:spPr>
            <a:xfrm>
              <a:off x="2478100" y="2922590"/>
              <a:ext cx="4278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R1 values provides us: </a:t>
              </a:r>
              <a:endParaRPr b="0" i="0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g2d1951ead20_0_420"/>
          <p:cNvGrpSpPr/>
          <p:nvPr/>
        </p:nvGrpSpPr>
        <p:grpSpPr>
          <a:xfrm>
            <a:off x="7640794" y="926082"/>
            <a:ext cx="4057001" cy="844029"/>
            <a:chOff x="7394660" y="1542992"/>
            <a:chExt cx="2799863" cy="844029"/>
          </a:xfrm>
        </p:grpSpPr>
        <p:grpSp>
          <p:nvGrpSpPr>
            <p:cNvPr id="403" name="Google Shape;403;g2d1951ead20_0_420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404" name="Google Shape;404;g2d1951ead20_0_420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g2d1951ead20_0_420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6" name="Google Shape;406;g2d1951ead20_0_420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407" name="Google Shape;407;g2d1951ead20_0_420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g2d1951ead20_0_420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9" name="Google Shape;409;g2d1951ead20_0_420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Clarity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g2d1951ead20_0_420"/>
          <p:cNvGrpSpPr/>
          <p:nvPr/>
        </p:nvGrpSpPr>
        <p:grpSpPr>
          <a:xfrm>
            <a:off x="7658416" y="2058986"/>
            <a:ext cx="4057001" cy="844029"/>
            <a:chOff x="7394660" y="1542992"/>
            <a:chExt cx="2799863" cy="844029"/>
          </a:xfrm>
        </p:grpSpPr>
        <p:grpSp>
          <p:nvGrpSpPr>
            <p:cNvPr id="411" name="Google Shape;411;g2d1951ead20_0_420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412" name="Google Shape;412;g2d1951ead20_0_420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g2d1951ead20_0_420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4" name="Google Shape;414;g2d1951ead20_0_420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415" name="Google Shape;415;g2d1951ead20_0_420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g2d1951ead20_0_420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7" name="Google Shape;417;g2d1951ead20_0_420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Direction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g2d1951ead20_0_420"/>
          <p:cNvGrpSpPr/>
          <p:nvPr/>
        </p:nvGrpSpPr>
        <p:grpSpPr>
          <a:xfrm>
            <a:off x="7658127" y="3192007"/>
            <a:ext cx="4039642" cy="844029"/>
            <a:chOff x="7394660" y="1542992"/>
            <a:chExt cx="2799863" cy="844029"/>
          </a:xfrm>
        </p:grpSpPr>
        <p:grpSp>
          <p:nvGrpSpPr>
            <p:cNvPr id="419" name="Google Shape;419;g2d1951ead20_0_420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420" name="Google Shape;420;g2d1951ead20_0_420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g2d1951ead20_0_420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g2d1951ead20_0_420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423" name="Google Shape;423;g2d1951ead20_0_420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g2d1951ead20_0_420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5" name="Google Shape;425;g2d1951ead20_0_420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Growth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g2d1951ead20_0_420"/>
          <p:cNvGrpSpPr/>
          <p:nvPr/>
        </p:nvGrpSpPr>
        <p:grpSpPr>
          <a:xfrm>
            <a:off x="7658127" y="4324982"/>
            <a:ext cx="4039642" cy="844029"/>
            <a:chOff x="7394660" y="1542992"/>
            <a:chExt cx="2799863" cy="844029"/>
          </a:xfrm>
        </p:grpSpPr>
        <p:grpSp>
          <p:nvGrpSpPr>
            <p:cNvPr id="427" name="Google Shape;427;g2d1951ead20_0_420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428" name="Google Shape;428;g2d1951ead20_0_420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g2d1951ead20_0_420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0" name="Google Shape;430;g2d1951ead20_0_420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431" name="Google Shape;431;g2d1951ead20_0_420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g2d1951ead20_0_420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3" name="Google Shape;433;g2d1951ead20_0_420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All of the above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4" name="Google Shape;434;g2d1951ead20_0_420" title="you-win-sequence-2-183949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89150" y="62601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d1951ead20_0_459"/>
          <p:cNvSpPr/>
          <p:nvPr/>
        </p:nvSpPr>
        <p:spPr>
          <a:xfrm>
            <a:off x="0" y="0"/>
            <a:ext cx="13304520" cy="609504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0" name="Google Shape;440;g2d1951ead20_0_459"/>
          <p:cNvSpPr/>
          <p:nvPr/>
        </p:nvSpPr>
        <p:spPr>
          <a:xfrm>
            <a:off x="755424" y="285250"/>
            <a:ext cx="6638284" cy="5524528"/>
          </a:xfrm>
          <a:custGeom>
            <a:rect b="b" l="l" r="r" t="t"/>
            <a:pathLst>
              <a:path extrusionOk="0" h="11049055" w="11801394">
                <a:moveTo>
                  <a:pt x="0" y="0"/>
                </a:moveTo>
                <a:lnTo>
                  <a:pt x="11801394" y="0"/>
                </a:lnTo>
                <a:lnTo>
                  <a:pt x="11801394" y="11049056"/>
                </a:lnTo>
                <a:lnTo>
                  <a:pt x="0" y="1104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g2d1951ead20_0_459"/>
          <p:cNvSpPr txBox="1"/>
          <p:nvPr/>
        </p:nvSpPr>
        <p:spPr>
          <a:xfrm>
            <a:off x="373446" y="488907"/>
            <a:ext cx="405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 No. 4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2d1951ead20_0_459"/>
          <p:cNvSpPr txBox="1"/>
          <p:nvPr/>
        </p:nvSpPr>
        <p:spPr>
          <a:xfrm>
            <a:off x="2478100" y="2922590"/>
            <a:ext cx="4278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R1 values provides us: </a:t>
            </a:r>
            <a:endParaRPr b="0" i="0" sz="4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3" name="Google Shape;443;g2d1951ead20_0_459"/>
          <p:cNvGrpSpPr/>
          <p:nvPr/>
        </p:nvGrpSpPr>
        <p:grpSpPr>
          <a:xfrm>
            <a:off x="7640794" y="926082"/>
            <a:ext cx="4057001" cy="844029"/>
            <a:chOff x="7394660" y="1542992"/>
            <a:chExt cx="2799863" cy="844029"/>
          </a:xfrm>
        </p:grpSpPr>
        <p:grpSp>
          <p:nvGrpSpPr>
            <p:cNvPr id="444" name="Google Shape;444;g2d1951ead20_0_459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445" name="Google Shape;445;g2d1951ead20_0_459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g2d1951ead20_0_459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g2d1951ead20_0_459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448" name="Google Shape;448;g2d1951ead20_0_459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g2d1951ead20_0_459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0" name="Google Shape;450;g2d1951ead20_0_459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Clarity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g2d1951ead20_0_459"/>
          <p:cNvGrpSpPr/>
          <p:nvPr/>
        </p:nvGrpSpPr>
        <p:grpSpPr>
          <a:xfrm>
            <a:off x="7658416" y="2058986"/>
            <a:ext cx="4057001" cy="844029"/>
            <a:chOff x="7394660" y="1542992"/>
            <a:chExt cx="2799863" cy="844029"/>
          </a:xfrm>
        </p:grpSpPr>
        <p:grpSp>
          <p:nvGrpSpPr>
            <p:cNvPr id="452" name="Google Shape;452;g2d1951ead20_0_459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453" name="Google Shape;453;g2d1951ead20_0_459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g2d1951ead20_0_459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" name="Google Shape;455;g2d1951ead20_0_459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456" name="Google Shape;456;g2d1951ead20_0_459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g2d1951ead20_0_459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8" name="Google Shape;458;g2d1951ead20_0_459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Direction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g2d1951ead20_0_459"/>
          <p:cNvGrpSpPr/>
          <p:nvPr/>
        </p:nvGrpSpPr>
        <p:grpSpPr>
          <a:xfrm>
            <a:off x="7658127" y="3192007"/>
            <a:ext cx="4039642" cy="844029"/>
            <a:chOff x="7394660" y="1542992"/>
            <a:chExt cx="2799863" cy="844029"/>
          </a:xfrm>
        </p:grpSpPr>
        <p:grpSp>
          <p:nvGrpSpPr>
            <p:cNvPr id="460" name="Google Shape;460;g2d1951ead20_0_459"/>
            <p:cNvGrpSpPr/>
            <p:nvPr/>
          </p:nvGrpSpPr>
          <p:grpSpPr>
            <a:xfrm>
              <a:off x="7394660" y="1542992"/>
              <a:ext cx="2799863" cy="844029"/>
              <a:chOff x="0" y="-38100"/>
              <a:chExt cx="1474854" cy="444600"/>
            </a:xfrm>
          </p:grpSpPr>
          <p:sp>
            <p:nvSpPr>
              <p:cNvPr id="461" name="Google Shape;461;g2d1951ead20_0_459"/>
              <p:cNvSpPr/>
              <p:nvPr/>
            </p:nvSpPr>
            <p:spPr>
              <a:xfrm>
                <a:off x="0" y="0"/>
                <a:ext cx="1474854" cy="406400"/>
              </a:xfrm>
              <a:custGeom>
                <a:rect b="b" l="l" r="r" t="t"/>
                <a:pathLst>
                  <a:path extrusionOk="0" h="406400" w="1474854">
                    <a:moveTo>
                      <a:pt x="70509" y="0"/>
                    </a:moveTo>
                    <a:lnTo>
                      <a:pt x="1404345" y="0"/>
                    </a:lnTo>
                    <a:cubicBezTo>
                      <a:pt x="1443286" y="0"/>
                      <a:pt x="1474854" y="31568"/>
                      <a:pt x="1474854" y="70509"/>
                    </a:cubicBezTo>
                    <a:lnTo>
                      <a:pt x="1474854" y="335891"/>
                    </a:lnTo>
                    <a:cubicBezTo>
                      <a:pt x="1474854" y="374832"/>
                      <a:pt x="1443286" y="406400"/>
                      <a:pt x="1404345" y="406400"/>
                    </a:cubicBezTo>
                    <a:lnTo>
                      <a:pt x="70509" y="406400"/>
                    </a:lnTo>
                    <a:cubicBezTo>
                      <a:pt x="31568" y="406400"/>
                      <a:pt x="0" y="374832"/>
                      <a:pt x="0" y="335891"/>
                    </a:cubicBezTo>
                    <a:lnTo>
                      <a:pt x="0" y="70509"/>
                    </a:lnTo>
                    <a:cubicBezTo>
                      <a:pt x="0" y="31568"/>
                      <a:pt x="31568" y="0"/>
                      <a:pt x="70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g2d1951ead20_0_459"/>
              <p:cNvSpPr txBox="1"/>
              <p:nvPr/>
            </p:nvSpPr>
            <p:spPr>
              <a:xfrm>
                <a:off x="0" y="-38100"/>
                <a:ext cx="14748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3" name="Google Shape;463;g2d1951ead20_0_459"/>
            <p:cNvGrpSpPr/>
            <p:nvPr/>
          </p:nvGrpSpPr>
          <p:grpSpPr>
            <a:xfrm>
              <a:off x="7432760" y="1581092"/>
              <a:ext cx="2723665" cy="767713"/>
              <a:chOff x="0" y="-38100"/>
              <a:chExt cx="1434716" cy="404400"/>
            </a:xfrm>
          </p:grpSpPr>
          <p:sp>
            <p:nvSpPr>
              <p:cNvPr id="464" name="Google Shape;464;g2d1951ead20_0_459"/>
              <p:cNvSpPr/>
              <p:nvPr/>
            </p:nvSpPr>
            <p:spPr>
              <a:xfrm>
                <a:off x="0" y="0"/>
                <a:ext cx="1434716" cy="366262"/>
              </a:xfrm>
              <a:custGeom>
                <a:rect b="b" l="l" r="r" t="t"/>
                <a:pathLst>
                  <a:path extrusionOk="0" h="366262" w="1434716">
                    <a:moveTo>
                      <a:pt x="72481" y="0"/>
                    </a:moveTo>
                    <a:lnTo>
                      <a:pt x="1362234" y="0"/>
                    </a:lnTo>
                    <a:cubicBezTo>
                      <a:pt x="1381458" y="0"/>
                      <a:pt x="1399894" y="7636"/>
                      <a:pt x="1413486" y="21229"/>
                    </a:cubicBezTo>
                    <a:cubicBezTo>
                      <a:pt x="1427079" y="34822"/>
                      <a:pt x="1434716" y="53258"/>
                      <a:pt x="1434716" y="72481"/>
                    </a:cubicBezTo>
                    <a:lnTo>
                      <a:pt x="1434716" y="293780"/>
                    </a:lnTo>
                    <a:cubicBezTo>
                      <a:pt x="1434716" y="313004"/>
                      <a:pt x="1427079" y="331440"/>
                      <a:pt x="1413486" y="345032"/>
                    </a:cubicBezTo>
                    <a:cubicBezTo>
                      <a:pt x="1399894" y="358625"/>
                      <a:pt x="1381458" y="366262"/>
                      <a:pt x="1362234" y="366262"/>
                    </a:cubicBezTo>
                    <a:lnTo>
                      <a:pt x="72481" y="366262"/>
                    </a:lnTo>
                    <a:cubicBezTo>
                      <a:pt x="53258" y="366262"/>
                      <a:pt x="34822" y="358625"/>
                      <a:pt x="21229" y="345032"/>
                    </a:cubicBezTo>
                    <a:cubicBezTo>
                      <a:pt x="7636" y="331440"/>
                      <a:pt x="0" y="313004"/>
                      <a:pt x="0" y="293780"/>
                    </a:cubicBezTo>
                    <a:lnTo>
                      <a:pt x="0" y="72481"/>
                    </a:lnTo>
                    <a:cubicBezTo>
                      <a:pt x="0" y="53258"/>
                      <a:pt x="7636" y="34822"/>
                      <a:pt x="21229" y="21229"/>
                    </a:cubicBezTo>
                    <a:cubicBezTo>
                      <a:pt x="34822" y="7636"/>
                      <a:pt x="53258" y="0"/>
                      <a:pt x="7248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g2d1951ead20_0_459"/>
              <p:cNvSpPr txBox="1"/>
              <p:nvPr/>
            </p:nvSpPr>
            <p:spPr>
              <a:xfrm>
                <a:off x="0" y="-38100"/>
                <a:ext cx="1434600" cy="4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6" name="Google Shape;466;g2d1951ead20_0_459"/>
            <p:cNvSpPr txBox="1"/>
            <p:nvPr/>
          </p:nvSpPr>
          <p:spPr>
            <a:xfrm>
              <a:off x="7596475" y="1787400"/>
              <a:ext cx="24108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C) Growth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g2d1951ead20_0_459"/>
          <p:cNvGrpSpPr/>
          <p:nvPr/>
        </p:nvGrpSpPr>
        <p:grpSpPr>
          <a:xfrm>
            <a:off x="7658370" y="4466050"/>
            <a:ext cx="4039626" cy="761100"/>
            <a:chOff x="7658125" y="3233475"/>
            <a:chExt cx="3333300" cy="761100"/>
          </a:xfrm>
        </p:grpSpPr>
        <p:sp>
          <p:nvSpPr>
            <p:cNvPr id="468" name="Google Shape;468;g2d1951ead20_0_459"/>
            <p:cNvSpPr/>
            <p:nvPr/>
          </p:nvSpPr>
          <p:spPr>
            <a:xfrm>
              <a:off x="7658125" y="3233475"/>
              <a:ext cx="3333300" cy="761100"/>
            </a:xfrm>
            <a:prstGeom prst="roundRect">
              <a:avLst>
                <a:gd fmla="val 16667" name="adj"/>
              </a:avLst>
            </a:prstGeom>
            <a:solidFill>
              <a:srgbClr val="FFCC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2d1951ead20_0_459"/>
            <p:cNvSpPr txBox="1"/>
            <p:nvPr/>
          </p:nvSpPr>
          <p:spPr>
            <a:xfrm>
              <a:off x="7889720" y="3396517"/>
              <a:ext cx="28701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D) All of the above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0" name="Google Shape;470;g2d1951ead20_0_459" title="Correct-Fanfare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59000" y="60039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g2d1951ead20_0_4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37250" y="3849060"/>
            <a:ext cx="1995100" cy="19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g2d1951ead20_0_4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07925" y="3849060"/>
            <a:ext cx="1995100" cy="19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R1 Template 6">
      <a:dk1>
        <a:srgbClr val="081626"/>
      </a:dk1>
      <a:lt1>
        <a:srgbClr val="FFFFFF"/>
      </a:lt1>
      <a:dk2>
        <a:srgbClr val="0047BB"/>
      </a:dk2>
      <a:lt2>
        <a:srgbClr val="D0D6D9"/>
      </a:lt2>
      <a:accent1>
        <a:srgbClr val="0047BB"/>
      </a:accent1>
      <a:accent2>
        <a:srgbClr val="438EFF"/>
      </a:accent2>
      <a:accent3>
        <a:srgbClr val="110080"/>
      </a:accent3>
      <a:accent4>
        <a:srgbClr val="1CB2FF"/>
      </a:accent4>
      <a:accent5>
        <a:srgbClr val="63E1FF"/>
      </a:accent5>
      <a:accent6>
        <a:srgbClr val="B3B9BF"/>
      </a:accent6>
      <a:hlink>
        <a:srgbClr val="0047BB"/>
      </a:hlink>
      <a:folHlink>
        <a:srgbClr val="1CB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2018-04-05T14:10:17Z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0x0101009A260A888605504D90EBE38B7DE6A4540089FF6AC91A2DF64F9C86563A17DFCBA3</vt:lpwstr>
  </property>
  <property fmtid="{D5CDD505-2E9C-101B-9397-08002B2CF9AE}" pid="3" name="MediaServiceImageTags">
    <vt:lpwstr/>
  </property>
  <property fmtid="{D5CDD505-2E9C-101B-9397-08002B2CF9AE}" pid="4" name="lcf76f155ced4ddcb4097134ff3c332f">
    <vt:lpwstr/>
  </property>
  <property fmtid="{D5CDD505-2E9C-101B-9397-08002B2CF9AE}" pid="5" name="TaxCatchAll">
    <vt:lpwstr/>
  </property>
</Properties>
</file>